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83" r:id="rId3"/>
    <p:sldId id="272" r:id="rId4"/>
    <p:sldId id="269" r:id="rId5"/>
    <p:sldId id="273" r:id="rId6"/>
    <p:sldId id="274" r:id="rId7"/>
    <p:sldId id="275" r:id="rId8"/>
    <p:sldId id="278" r:id="rId9"/>
    <p:sldId id="277" r:id="rId10"/>
    <p:sldId id="281" r:id="rId11"/>
    <p:sldId id="284" r:id="rId12"/>
    <p:sldId id="282" r:id="rId13"/>
    <p:sldId id="280" r:id="rId14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169189-7ED5-4046-8BE7-2CF51643942D}" v="49" dt="2022-12-05T02:11:20.9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97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14AFF3-D539-4294-B208-8B12348E8F4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C7DFCB-BABF-4C57-9476-B311F5F88505}">
      <dgm:prSet/>
      <dgm:spPr/>
      <dgm:t>
        <a:bodyPr/>
        <a:lstStyle/>
        <a:p>
          <a:r>
            <a:rPr lang="es-CL" dirty="0"/>
            <a:t>MEMORANDUM U OFICO CONDUCTOR</a:t>
          </a:r>
          <a:endParaRPr lang="en-US" dirty="0"/>
        </a:p>
      </dgm:t>
    </dgm:pt>
    <dgm:pt modelId="{B9DEFE46-C8AA-4E46-98C5-F1C1401A10E0}" type="parTrans" cxnId="{6AD5E1B5-371C-445F-95AE-CD5B43550BBC}">
      <dgm:prSet/>
      <dgm:spPr/>
      <dgm:t>
        <a:bodyPr/>
        <a:lstStyle/>
        <a:p>
          <a:endParaRPr lang="en-US"/>
        </a:p>
      </dgm:t>
    </dgm:pt>
    <dgm:pt modelId="{0F6237E2-B229-4BBB-8F2F-FFAFD3158B82}" type="sibTrans" cxnId="{6AD5E1B5-371C-445F-95AE-CD5B43550BBC}">
      <dgm:prSet/>
      <dgm:spPr/>
      <dgm:t>
        <a:bodyPr/>
        <a:lstStyle/>
        <a:p>
          <a:endParaRPr lang="en-US"/>
        </a:p>
      </dgm:t>
    </dgm:pt>
    <dgm:pt modelId="{0530E48E-69E9-493B-80EB-15F6E29624FA}">
      <dgm:prSet/>
      <dgm:spPr/>
      <dgm:t>
        <a:bodyPr/>
        <a:lstStyle/>
        <a:p>
          <a:r>
            <a:rPr lang="es-CL" dirty="0"/>
            <a:t>DECRETO DE PAGO (COPIA)</a:t>
          </a:r>
          <a:endParaRPr lang="en-US" dirty="0"/>
        </a:p>
      </dgm:t>
    </dgm:pt>
    <dgm:pt modelId="{AB891F2B-0C9D-41EB-8BB2-42BA4A07B2A1}" type="parTrans" cxnId="{F0BD84FD-B89D-4E90-9DB6-94962F3574DB}">
      <dgm:prSet/>
      <dgm:spPr/>
      <dgm:t>
        <a:bodyPr/>
        <a:lstStyle/>
        <a:p>
          <a:endParaRPr lang="en-US"/>
        </a:p>
      </dgm:t>
    </dgm:pt>
    <dgm:pt modelId="{FF0BEFC7-40B0-40F4-BDC1-BC1DAD80931D}" type="sibTrans" cxnId="{F0BD84FD-B89D-4E90-9DB6-94962F3574DB}">
      <dgm:prSet/>
      <dgm:spPr/>
      <dgm:t>
        <a:bodyPr/>
        <a:lstStyle/>
        <a:p>
          <a:endParaRPr lang="en-US"/>
        </a:p>
      </dgm:t>
    </dgm:pt>
    <dgm:pt modelId="{EA0F769E-34B7-4B6D-BC7E-5C9443A9922D}">
      <dgm:prSet/>
      <dgm:spPr/>
      <dgm:t>
        <a:bodyPr/>
        <a:lstStyle/>
        <a:p>
          <a:r>
            <a:rPr lang="es-CL"/>
            <a:t>NÓMINA DE GASTOS </a:t>
          </a:r>
          <a:endParaRPr lang="en-US"/>
        </a:p>
      </dgm:t>
    </dgm:pt>
    <dgm:pt modelId="{74778AF3-70CA-4D3B-A8AD-965244448AD8}" type="parTrans" cxnId="{89C52292-5E21-4C8D-A1D7-95AE552D448D}">
      <dgm:prSet/>
      <dgm:spPr/>
      <dgm:t>
        <a:bodyPr/>
        <a:lstStyle/>
        <a:p>
          <a:endParaRPr lang="en-US"/>
        </a:p>
      </dgm:t>
    </dgm:pt>
    <dgm:pt modelId="{5940A562-51E7-4A85-AD5F-E2F08EF99CF6}" type="sibTrans" cxnId="{89C52292-5E21-4C8D-A1D7-95AE552D448D}">
      <dgm:prSet/>
      <dgm:spPr/>
      <dgm:t>
        <a:bodyPr/>
        <a:lstStyle/>
        <a:p>
          <a:endParaRPr lang="en-US"/>
        </a:p>
      </dgm:t>
    </dgm:pt>
    <dgm:pt modelId="{F5C0EB31-6E7F-4DFF-97DC-C79EB367DEE2}">
      <dgm:prSet/>
      <dgm:spPr/>
      <dgm:t>
        <a:bodyPr/>
        <a:lstStyle/>
        <a:p>
          <a:r>
            <a:rPr lang="es-CL"/>
            <a:t>COMPROBANTES TRIBUTARIOS</a:t>
          </a:r>
          <a:endParaRPr lang="en-US"/>
        </a:p>
      </dgm:t>
    </dgm:pt>
    <dgm:pt modelId="{F387D0BA-57F6-497F-A510-CAD529FF9BD2}" type="parTrans" cxnId="{B2671E86-076C-4F3E-B1DC-4057298610C1}">
      <dgm:prSet/>
      <dgm:spPr/>
      <dgm:t>
        <a:bodyPr/>
        <a:lstStyle/>
        <a:p>
          <a:endParaRPr lang="en-US"/>
        </a:p>
      </dgm:t>
    </dgm:pt>
    <dgm:pt modelId="{92727EC6-8A9D-48EB-9A82-F9FF862A87A7}" type="sibTrans" cxnId="{B2671E86-076C-4F3E-B1DC-4057298610C1}">
      <dgm:prSet/>
      <dgm:spPr/>
      <dgm:t>
        <a:bodyPr/>
        <a:lstStyle/>
        <a:p>
          <a:endParaRPr lang="en-US"/>
        </a:p>
      </dgm:t>
    </dgm:pt>
    <dgm:pt modelId="{261FD771-7C8D-4FB3-AF44-54B939F52A3D}">
      <dgm:prSet/>
      <dgm:spPr/>
      <dgm:t>
        <a:bodyPr/>
        <a:lstStyle/>
        <a:p>
          <a:r>
            <a:rPr lang="es-CL" dirty="0"/>
            <a:t>OTROS DOCUMENTOS RELEVANTES </a:t>
          </a:r>
          <a:endParaRPr lang="en-US" dirty="0"/>
        </a:p>
      </dgm:t>
    </dgm:pt>
    <dgm:pt modelId="{A041A429-48C3-450C-A4F2-87DAF6BD0EF6}" type="parTrans" cxnId="{7A6C2FCC-7F0A-4BFB-8C41-82E0BF4F482A}">
      <dgm:prSet/>
      <dgm:spPr/>
      <dgm:t>
        <a:bodyPr/>
        <a:lstStyle/>
        <a:p>
          <a:endParaRPr lang="en-US"/>
        </a:p>
      </dgm:t>
    </dgm:pt>
    <dgm:pt modelId="{563B2DCA-6E87-47A1-9D8E-98AC56932693}" type="sibTrans" cxnId="{7A6C2FCC-7F0A-4BFB-8C41-82E0BF4F482A}">
      <dgm:prSet/>
      <dgm:spPr/>
      <dgm:t>
        <a:bodyPr/>
        <a:lstStyle/>
        <a:p>
          <a:endParaRPr lang="en-US"/>
        </a:p>
      </dgm:t>
    </dgm:pt>
    <dgm:pt modelId="{74F8071D-C245-494B-9B5F-95718FA0171B}">
      <dgm:prSet/>
      <dgm:spPr/>
      <dgm:t>
        <a:bodyPr/>
        <a:lstStyle/>
        <a:p>
          <a:r>
            <a:rPr lang="en-US"/>
            <a:t>NOMINA DE BENEFICIARIOS</a:t>
          </a:r>
          <a:endParaRPr lang="en-US" dirty="0"/>
        </a:p>
      </dgm:t>
    </dgm:pt>
    <dgm:pt modelId="{B5BD6EBB-082A-4645-B5F1-71DD43AFCE22}" type="parTrans" cxnId="{280A7095-B291-42A0-9286-18747CAAECAF}">
      <dgm:prSet/>
      <dgm:spPr/>
      <dgm:t>
        <a:bodyPr/>
        <a:lstStyle/>
        <a:p>
          <a:endParaRPr lang="es-CL"/>
        </a:p>
      </dgm:t>
    </dgm:pt>
    <dgm:pt modelId="{AE57993A-A382-4922-A1A5-AC6EBE9C63ED}" type="sibTrans" cxnId="{280A7095-B291-42A0-9286-18747CAAECAF}">
      <dgm:prSet/>
      <dgm:spPr/>
      <dgm:t>
        <a:bodyPr/>
        <a:lstStyle/>
        <a:p>
          <a:endParaRPr lang="es-CL"/>
        </a:p>
      </dgm:t>
    </dgm:pt>
    <dgm:pt modelId="{38C4F4E0-F3CD-4BD3-8B64-ECFBA24B14F0}">
      <dgm:prSet/>
      <dgm:spPr/>
      <dgm:t>
        <a:bodyPr/>
        <a:lstStyle/>
        <a:p>
          <a:r>
            <a:rPr lang="en-US"/>
            <a:t>FOTOGRAFIAS</a:t>
          </a:r>
          <a:endParaRPr lang="en-US" dirty="0"/>
        </a:p>
      </dgm:t>
    </dgm:pt>
    <dgm:pt modelId="{FA78F4BC-5E1A-4BE5-A988-29B94E9B25E3}" type="parTrans" cxnId="{BE70EE3D-3502-4D39-AB4E-0368FE9B3EE2}">
      <dgm:prSet/>
      <dgm:spPr/>
      <dgm:t>
        <a:bodyPr/>
        <a:lstStyle/>
        <a:p>
          <a:endParaRPr lang="es-CL"/>
        </a:p>
      </dgm:t>
    </dgm:pt>
    <dgm:pt modelId="{8A1B789C-8279-4358-BD69-A6D97EBE533F}" type="sibTrans" cxnId="{BE70EE3D-3502-4D39-AB4E-0368FE9B3EE2}">
      <dgm:prSet/>
      <dgm:spPr/>
      <dgm:t>
        <a:bodyPr/>
        <a:lstStyle/>
        <a:p>
          <a:endParaRPr lang="es-CL"/>
        </a:p>
      </dgm:t>
    </dgm:pt>
    <dgm:pt modelId="{85512DC1-4006-435D-A1E5-3AF2B0BEA549}" type="pres">
      <dgm:prSet presAssocID="{F714AFF3-D539-4294-B208-8B12348E8F4D}" presName="diagram" presStyleCnt="0">
        <dgm:presLayoutVars>
          <dgm:dir/>
          <dgm:resizeHandles val="exact"/>
        </dgm:presLayoutVars>
      </dgm:prSet>
      <dgm:spPr/>
    </dgm:pt>
    <dgm:pt modelId="{7676492D-397F-4FD3-AD8B-C3970589076F}" type="pres">
      <dgm:prSet presAssocID="{CDC7DFCB-BABF-4C57-9476-B311F5F88505}" presName="node" presStyleLbl="node1" presStyleIdx="0" presStyleCnt="7">
        <dgm:presLayoutVars>
          <dgm:bulletEnabled val="1"/>
        </dgm:presLayoutVars>
      </dgm:prSet>
      <dgm:spPr/>
    </dgm:pt>
    <dgm:pt modelId="{D49C5490-440A-4597-8ED0-289F5F476CEB}" type="pres">
      <dgm:prSet presAssocID="{0F6237E2-B229-4BBB-8F2F-FFAFD3158B82}" presName="sibTrans" presStyleCnt="0"/>
      <dgm:spPr/>
    </dgm:pt>
    <dgm:pt modelId="{335E4108-59C5-4379-98AB-FAE09312552C}" type="pres">
      <dgm:prSet presAssocID="{0530E48E-69E9-493B-80EB-15F6E29624FA}" presName="node" presStyleLbl="node1" presStyleIdx="1" presStyleCnt="7">
        <dgm:presLayoutVars>
          <dgm:bulletEnabled val="1"/>
        </dgm:presLayoutVars>
      </dgm:prSet>
      <dgm:spPr/>
    </dgm:pt>
    <dgm:pt modelId="{91D0F9BB-2671-470C-B5F9-046393DCEA4C}" type="pres">
      <dgm:prSet presAssocID="{FF0BEFC7-40B0-40F4-BDC1-BC1DAD80931D}" presName="sibTrans" presStyleCnt="0"/>
      <dgm:spPr/>
    </dgm:pt>
    <dgm:pt modelId="{CB82EBBF-7A02-4EB7-827E-F344480BE164}" type="pres">
      <dgm:prSet presAssocID="{EA0F769E-34B7-4B6D-BC7E-5C9443A9922D}" presName="node" presStyleLbl="node1" presStyleIdx="2" presStyleCnt="7">
        <dgm:presLayoutVars>
          <dgm:bulletEnabled val="1"/>
        </dgm:presLayoutVars>
      </dgm:prSet>
      <dgm:spPr/>
    </dgm:pt>
    <dgm:pt modelId="{FDCA19CE-CD5A-440C-9B31-DA855805DF5D}" type="pres">
      <dgm:prSet presAssocID="{5940A562-51E7-4A85-AD5F-E2F08EF99CF6}" presName="sibTrans" presStyleCnt="0"/>
      <dgm:spPr/>
    </dgm:pt>
    <dgm:pt modelId="{57A4C2D8-A362-4665-944B-3C71B79914CB}" type="pres">
      <dgm:prSet presAssocID="{F5C0EB31-6E7F-4DFF-97DC-C79EB367DEE2}" presName="node" presStyleLbl="node1" presStyleIdx="3" presStyleCnt="7">
        <dgm:presLayoutVars>
          <dgm:bulletEnabled val="1"/>
        </dgm:presLayoutVars>
      </dgm:prSet>
      <dgm:spPr/>
    </dgm:pt>
    <dgm:pt modelId="{FFF3179D-EB25-4995-8801-6E66D4735135}" type="pres">
      <dgm:prSet presAssocID="{92727EC6-8A9D-48EB-9A82-F9FF862A87A7}" presName="sibTrans" presStyleCnt="0"/>
      <dgm:spPr/>
    </dgm:pt>
    <dgm:pt modelId="{3A573A92-A439-44A5-96F4-85FA9C1CEA50}" type="pres">
      <dgm:prSet presAssocID="{261FD771-7C8D-4FB3-AF44-54B939F52A3D}" presName="node" presStyleLbl="node1" presStyleIdx="4" presStyleCnt="7">
        <dgm:presLayoutVars>
          <dgm:bulletEnabled val="1"/>
        </dgm:presLayoutVars>
      </dgm:prSet>
      <dgm:spPr/>
    </dgm:pt>
    <dgm:pt modelId="{0EF18280-1043-4ACF-A07F-8C196EA3EA9B}" type="pres">
      <dgm:prSet presAssocID="{563B2DCA-6E87-47A1-9D8E-98AC56932693}" presName="sibTrans" presStyleCnt="0"/>
      <dgm:spPr/>
    </dgm:pt>
    <dgm:pt modelId="{24A9589D-6A5E-4F72-BDDA-32BFA992391E}" type="pres">
      <dgm:prSet presAssocID="{74F8071D-C245-494B-9B5F-95718FA0171B}" presName="node" presStyleLbl="node1" presStyleIdx="5" presStyleCnt="7">
        <dgm:presLayoutVars>
          <dgm:bulletEnabled val="1"/>
        </dgm:presLayoutVars>
      </dgm:prSet>
      <dgm:spPr/>
    </dgm:pt>
    <dgm:pt modelId="{DB7F131C-DFAA-419A-A036-85EAD296B977}" type="pres">
      <dgm:prSet presAssocID="{AE57993A-A382-4922-A1A5-AC6EBE9C63ED}" presName="sibTrans" presStyleCnt="0"/>
      <dgm:spPr/>
    </dgm:pt>
    <dgm:pt modelId="{D91B8A47-F7E2-4753-9707-A12947C53070}" type="pres">
      <dgm:prSet presAssocID="{38C4F4E0-F3CD-4BD3-8B64-ECFBA24B14F0}" presName="node" presStyleLbl="node1" presStyleIdx="6" presStyleCnt="7">
        <dgm:presLayoutVars>
          <dgm:bulletEnabled val="1"/>
        </dgm:presLayoutVars>
      </dgm:prSet>
      <dgm:spPr/>
    </dgm:pt>
  </dgm:ptLst>
  <dgm:cxnLst>
    <dgm:cxn modelId="{89D73E33-7351-4D6B-A44F-25F45427E626}" type="presOf" srcId="{0530E48E-69E9-493B-80EB-15F6E29624FA}" destId="{335E4108-59C5-4379-98AB-FAE09312552C}" srcOrd="0" destOrd="0" presId="urn:microsoft.com/office/officeart/2005/8/layout/default"/>
    <dgm:cxn modelId="{BE70EE3D-3502-4D39-AB4E-0368FE9B3EE2}" srcId="{F714AFF3-D539-4294-B208-8B12348E8F4D}" destId="{38C4F4E0-F3CD-4BD3-8B64-ECFBA24B14F0}" srcOrd="6" destOrd="0" parTransId="{FA78F4BC-5E1A-4BE5-A988-29B94E9B25E3}" sibTransId="{8A1B789C-8279-4358-BD69-A6D97EBE533F}"/>
    <dgm:cxn modelId="{7D0EA642-6144-4D05-BE7E-E55F628AAA46}" type="presOf" srcId="{F714AFF3-D539-4294-B208-8B12348E8F4D}" destId="{85512DC1-4006-435D-A1E5-3AF2B0BEA549}" srcOrd="0" destOrd="0" presId="urn:microsoft.com/office/officeart/2005/8/layout/default"/>
    <dgm:cxn modelId="{1ED86763-8F11-4AB7-BB29-AEB7D1565E4E}" type="presOf" srcId="{261FD771-7C8D-4FB3-AF44-54B939F52A3D}" destId="{3A573A92-A439-44A5-96F4-85FA9C1CEA50}" srcOrd="0" destOrd="0" presId="urn:microsoft.com/office/officeart/2005/8/layout/default"/>
    <dgm:cxn modelId="{8420F645-A509-47C7-8ACE-86752DA0F2EE}" type="presOf" srcId="{EA0F769E-34B7-4B6D-BC7E-5C9443A9922D}" destId="{CB82EBBF-7A02-4EB7-827E-F344480BE164}" srcOrd="0" destOrd="0" presId="urn:microsoft.com/office/officeart/2005/8/layout/default"/>
    <dgm:cxn modelId="{B2671E86-076C-4F3E-B1DC-4057298610C1}" srcId="{F714AFF3-D539-4294-B208-8B12348E8F4D}" destId="{F5C0EB31-6E7F-4DFF-97DC-C79EB367DEE2}" srcOrd="3" destOrd="0" parTransId="{F387D0BA-57F6-497F-A510-CAD529FF9BD2}" sibTransId="{92727EC6-8A9D-48EB-9A82-F9FF862A87A7}"/>
    <dgm:cxn modelId="{122F8E87-9B41-424F-BDC4-6B1323236680}" type="presOf" srcId="{74F8071D-C245-494B-9B5F-95718FA0171B}" destId="{24A9589D-6A5E-4F72-BDDA-32BFA992391E}" srcOrd="0" destOrd="0" presId="urn:microsoft.com/office/officeart/2005/8/layout/default"/>
    <dgm:cxn modelId="{89C52292-5E21-4C8D-A1D7-95AE552D448D}" srcId="{F714AFF3-D539-4294-B208-8B12348E8F4D}" destId="{EA0F769E-34B7-4B6D-BC7E-5C9443A9922D}" srcOrd="2" destOrd="0" parTransId="{74778AF3-70CA-4D3B-A8AD-965244448AD8}" sibTransId="{5940A562-51E7-4A85-AD5F-E2F08EF99CF6}"/>
    <dgm:cxn modelId="{280A7095-B291-42A0-9286-18747CAAECAF}" srcId="{F714AFF3-D539-4294-B208-8B12348E8F4D}" destId="{74F8071D-C245-494B-9B5F-95718FA0171B}" srcOrd="5" destOrd="0" parTransId="{B5BD6EBB-082A-4645-B5F1-71DD43AFCE22}" sibTransId="{AE57993A-A382-4922-A1A5-AC6EBE9C63ED}"/>
    <dgm:cxn modelId="{1896D0AB-2E10-4CA0-8D25-BE949ED97F9B}" type="presOf" srcId="{CDC7DFCB-BABF-4C57-9476-B311F5F88505}" destId="{7676492D-397F-4FD3-AD8B-C3970589076F}" srcOrd="0" destOrd="0" presId="urn:microsoft.com/office/officeart/2005/8/layout/default"/>
    <dgm:cxn modelId="{6AD5E1B5-371C-445F-95AE-CD5B43550BBC}" srcId="{F714AFF3-D539-4294-B208-8B12348E8F4D}" destId="{CDC7DFCB-BABF-4C57-9476-B311F5F88505}" srcOrd="0" destOrd="0" parTransId="{B9DEFE46-C8AA-4E46-98C5-F1C1401A10E0}" sibTransId="{0F6237E2-B229-4BBB-8F2F-FFAFD3158B82}"/>
    <dgm:cxn modelId="{EA5134B9-50A1-4C1A-946A-83469115FF9E}" type="presOf" srcId="{38C4F4E0-F3CD-4BD3-8B64-ECFBA24B14F0}" destId="{D91B8A47-F7E2-4753-9707-A12947C53070}" srcOrd="0" destOrd="0" presId="urn:microsoft.com/office/officeart/2005/8/layout/default"/>
    <dgm:cxn modelId="{7A6C2FCC-7F0A-4BFB-8C41-82E0BF4F482A}" srcId="{F714AFF3-D539-4294-B208-8B12348E8F4D}" destId="{261FD771-7C8D-4FB3-AF44-54B939F52A3D}" srcOrd="4" destOrd="0" parTransId="{A041A429-48C3-450C-A4F2-87DAF6BD0EF6}" sibTransId="{563B2DCA-6E87-47A1-9D8E-98AC56932693}"/>
    <dgm:cxn modelId="{DD7614E2-FC15-4DC8-AC51-0BB440B048DB}" type="presOf" srcId="{F5C0EB31-6E7F-4DFF-97DC-C79EB367DEE2}" destId="{57A4C2D8-A362-4665-944B-3C71B79914CB}" srcOrd="0" destOrd="0" presId="urn:microsoft.com/office/officeart/2005/8/layout/default"/>
    <dgm:cxn modelId="{F0BD84FD-B89D-4E90-9DB6-94962F3574DB}" srcId="{F714AFF3-D539-4294-B208-8B12348E8F4D}" destId="{0530E48E-69E9-493B-80EB-15F6E29624FA}" srcOrd="1" destOrd="0" parTransId="{AB891F2B-0C9D-41EB-8BB2-42BA4A07B2A1}" sibTransId="{FF0BEFC7-40B0-40F4-BDC1-BC1DAD80931D}"/>
    <dgm:cxn modelId="{33923756-2EEF-4CDE-BDFC-FB2F62523917}" type="presParOf" srcId="{85512DC1-4006-435D-A1E5-3AF2B0BEA549}" destId="{7676492D-397F-4FD3-AD8B-C3970589076F}" srcOrd="0" destOrd="0" presId="urn:microsoft.com/office/officeart/2005/8/layout/default"/>
    <dgm:cxn modelId="{A0A2454B-9B63-4FDD-9823-43FEA0565296}" type="presParOf" srcId="{85512DC1-4006-435D-A1E5-3AF2B0BEA549}" destId="{D49C5490-440A-4597-8ED0-289F5F476CEB}" srcOrd="1" destOrd="0" presId="urn:microsoft.com/office/officeart/2005/8/layout/default"/>
    <dgm:cxn modelId="{A7824F10-F5D3-4B5F-B8B5-B6CCA28A6853}" type="presParOf" srcId="{85512DC1-4006-435D-A1E5-3AF2B0BEA549}" destId="{335E4108-59C5-4379-98AB-FAE09312552C}" srcOrd="2" destOrd="0" presId="urn:microsoft.com/office/officeart/2005/8/layout/default"/>
    <dgm:cxn modelId="{077D3A39-4CD9-4030-9EEA-9183DCED3D48}" type="presParOf" srcId="{85512DC1-4006-435D-A1E5-3AF2B0BEA549}" destId="{91D0F9BB-2671-470C-B5F9-046393DCEA4C}" srcOrd="3" destOrd="0" presId="urn:microsoft.com/office/officeart/2005/8/layout/default"/>
    <dgm:cxn modelId="{73B0E349-1112-4ED0-B677-061B25EC92C3}" type="presParOf" srcId="{85512DC1-4006-435D-A1E5-3AF2B0BEA549}" destId="{CB82EBBF-7A02-4EB7-827E-F344480BE164}" srcOrd="4" destOrd="0" presId="urn:microsoft.com/office/officeart/2005/8/layout/default"/>
    <dgm:cxn modelId="{81CF4C8A-8240-473E-81CC-135219C7FDB8}" type="presParOf" srcId="{85512DC1-4006-435D-A1E5-3AF2B0BEA549}" destId="{FDCA19CE-CD5A-440C-9B31-DA855805DF5D}" srcOrd="5" destOrd="0" presId="urn:microsoft.com/office/officeart/2005/8/layout/default"/>
    <dgm:cxn modelId="{00C9A8EE-3D9C-49C3-BCF5-53CE7BA3991F}" type="presParOf" srcId="{85512DC1-4006-435D-A1E5-3AF2B0BEA549}" destId="{57A4C2D8-A362-4665-944B-3C71B79914CB}" srcOrd="6" destOrd="0" presId="urn:microsoft.com/office/officeart/2005/8/layout/default"/>
    <dgm:cxn modelId="{2ED974B8-44E2-4EF8-AA1F-A0E2D9CC064E}" type="presParOf" srcId="{85512DC1-4006-435D-A1E5-3AF2B0BEA549}" destId="{FFF3179D-EB25-4995-8801-6E66D4735135}" srcOrd="7" destOrd="0" presId="urn:microsoft.com/office/officeart/2005/8/layout/default"/>
    <dgm:cxn modelId="{D72CB6C3-8365-40C7-9B47-8D1DDBD2F847}" type="presParOf" srcId="{85512DC1-4006-435D-A1E5-3AF2B0BEA549}" destId="{3A573A92-A439-44A5-96F4-85FA9C1CEA50}" srcOrd="8" destOrd="0" presId="urn:microsoft.com/office/officeart/2005/8/layout/default"/>
    <dgm:cxn modelId="{55DC4ECA-826B-47EE-8394-504EBCD2973C}" type="presParOf" srcId="{85512DC1-4006-435D-A1E5-3AF2B0BEA549}" destId="{0EF18280-1043-4ACF-A07F-8C196EA3EA9B}" srcOrd="9" destOrd="0" presId="urn:microsoft.com/office/officeart/2005/8/layout/default"/>
    <dgm:cxn modelId="{E6FCD18C-A15E-4611-AB9C-D3F0FFECBAE6}" type="presParOf" srcId="{85512DC1-4006-435D-A1E5-3AF2B0BEA549}" destId="{24A9589D-6A5E-4F72-BDDA-32BFA992391E}" srcOrd="10" destOrd="0" presId="urn:microsoft.com/office/officeart/2005/8/layout/default"/>
    <dgm:cxn modelId="{8FEBD491-047A-4BF1-9449-46F937B70ED5}" type="presParOf" srcId="{85512DC1-4006-435D-A1E5-3AF2B0BEA549}" destId="{DB7F131C-DFAA-419A-A036-85EAD296B977}" srcOrd="11" destOrd="0" presId="urn:microsoft.com/office/officeart/2005/8/layout/default"/>
    <dgm:cxn modelId="{F3F0508D-93E5-4F0E-AEE8-FF63F132AE40}" type="presParOf" srcId="{85512DC1-4006-435D-A1E5-3AF2B0BEA549}" destId="{D91B8A47-F7E2-4753-9707-A12947C53070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7AFA18-1ABC-4118-BAA5-8C3E80C10AF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A8D2D3-F427-4FBE-B3F1-4F54173C5347}">
      <dgm:prSet custT="1"/>
      <dgm:spPr/>
      <dgm:t>
        <a:bodyPr/>
        <a:lstStyle/>
        <a:p>
          <a:r>
            <a:rPr lang="es-MX" sz="2000" b="0" i="0" dirty="0"/>
            <a:t>Boletas electrónicas </a:t>
          </a:r>
          <a:r>
            <a:rPr lang="es-MX" sz="2000" dirty="0"/>
            <a:t>c</a:t>
          </a:r>
          <a:r>
            <a:rPr lang="es-MX" sz="2000" b="0" i="0" dirty="0"/>
            <a:t>on detalle</a:t>
          </a:r>
          <a:endParaRPr lang="en-US" sz="2000" dirty="0"/>
        </a:p>
      </dgm:t>
    </dgm:pt>
    <dgm:pt modelId="{1A998445-503E-4419-BD31-93EF552747CD}" type="parTrans" cxnId="{05000AA5-497B-42F8-967D-0F28DAE22278}">
      <dgm:prSet/>
      <dgm:spPr/>
      <dgm:t>
        <a:bodyPr/>
        <a:lstStyle/>
        <a:p>
          <a:endParaRPr lang="en-US"/>
        </a:p>
      </dgm:t>
    </dgm:pt>
    <dgm:pt modelId="{C1844524-9549-4649-825D-29E8ACB2A43E}" type="sibTrans" cxnId="{05000AA5-497B-42F8-967D-0F28DAE22278}">
      <dgm:prSet/>
      <dgm:spPr/>
      <dgm:t>
        <a:bodyPr/>
        <a:lstStyle/>
        <a:p>
          <a:endParaRPr lang="en-US"/>
        </a:p>
      </dgm:t>
    </dgm:pt>
    <dgm:pt modelId="{980739DB-B1E4-4855-9B4A-89663D3FC9FF}">
      <dgm:prSet custT="1"/>
      <dgm:spPr/>
      <dgm:t>
        <a:bodyPr/>
        <a:lstStyle/>
        <a:p>
          <a:r>
            <a:rPr lang="es-MX" sz="2000" dirty="0"/>
            <a:t>Boletas</a:t>
          </a:r>
          <a:r>
            <a:rPr lang="es-MX" sz="2000" b="0" i="0" dirty="0"/>
            <a:t> </a:t>
          </a:r>
          <a:r>
            <a:rPr lang="es-MX" sz="2000" dirty="0"/>
            <a:t>d</a:t>
          </a:r>
          <a:r>
            <a:rPr lang="es-MX" sz="2000" b="0" i="0" dirty="0"/>
            <a:t>e honorarios sin retención. </a:t>
          </a:r>
          <a:endParaRPr lang="en-US" sz="2000" dirty="0"/>
        </a:p>
      </dgm:t>
    </dgm:pt>
    <dgm:pt modelId="{7F3BD4A3-2428-497D-AC52-3BC9E677D53E}" type="parTrans" cxnId="{D4B4FC94-DADF-4997-8E45-775BF8EAAE71}">
      <dgm:prSet/>
      <dgm:spPr/>
      <dgm:t>
        <a:bodyPr/>
        <a:lstStyle/>
        <a:p>
          <a:endParaRPr lang="en-US"/>
        </a:p>
      </dgm:t>
    </dgm:pt>
    <dgm:pt modelId="{7FA5D82E-D4F8-439B-AB68-B2F773481707}" type="sibTrans" cxnId="{D4B4FC94-DADF-4997-8E45-775BF8EAAE71}">
      <dgm:prSet/>
      <dgm:spPr/>
      <dgm:t>
        <a:bodyPr/>
        <a:lstStyle/>
        <a:p>
          <a:endParaRPr lang="en-US"/>
        </a:p>
      </dgm:t>
    </dgm:pt>
    <dgm:pt modelId="{DE35F305-96CB-4806-ABE3-63D83A4D55AA}">
      <dgm:prSet custT="1"/>
      <dgm:spPr/>
      <dgm:t>
        <a:bodyPr/>
        <a:lstStyle/>
        <a:p>
          <a:r>
            <a:rPr lang="es-MX" sz="2000" b="0" i="0" dirty="0"/>
            <a:t>Facturas electrónicas que deben contener:</a:t>
          </a:r>
          <a:endParaRPr lang="en-US" sz="2000" dirty="0"/>
        </a:p>
      </dgm:t>
    </dgm:pt>
    <dgm:pt modelId="{E561622F-C963-497D-ABE5-B78FEE7072DA}" type="parTrans" cxnId="{3D376C59-402F-4139-BC6C-531202E84598}">
      <dgm:prSet/>
      <dgm:spPr/>
      <dgm:t>
        <a:bodyPr/>
        <a:lstStyle/>
        <a:p>
          <a:endParaRPr lang="en-US"/>
        </a:p>
      </dgm:t>
    </dgm:pt>
    <dgm:pt modelId="{0C41C91E-816C-4C7D-9CC1-E858E2372E11}" type="sibTrans" cxnId="{3D376C59-402F-4139-BC6C-531202E84598}">
      <dgm:prSet/>
      <dgm:spPr/>
      <dgm:t>
        <a:bodyPr/>
        <a:lstStyle/>
        <a:p>
          <a:endParaRPr lang="en-US"/>
        </a:p>
      </dgm:t>
    </dgm:pt>
    <dgm:pt modelId="{DF58BB04-FB75-49A5-82B1-F6DDB312097B}">
      <dgm:prSet/>
      <dgm:spPr/>
      <dgm:t>
        <a:bodyPr/>
        <a:lstStyle/>
        <a:p>
          <a:r>
            <a:rPr lang="es-MX" b="0" i="0" dirty="0"/>
            <a:t>Forma de Pago “</a:t>
          </a:r>
          <a:r>
            <a:rPr lang="es-MX" b="1" i="0" dirty="0"/>
            <a:t>CONTADO</a:t>
          </a:r>
          <a:r>
            <a:rPr lang="es-MX" b="0" i="0" dirty="0"/>
            <a:t>” </a:t>
          </a:r>
          <a:endParaRPr lang="en-US" dirty="0"/>
        </a:p>
      </dgm:t>
    </dgm:pt>
    <dgm:pt modelId="{F5706B60-4077-472F-B97F-CA97DA3548E4}" type="parTrans" cxnId="{D63C992E-1BF7-4440-8530-E25472990190}">
      <dgm:prSet/>
      <dgm:spPr/>
      <dgm:t>
        <a:bodyPr/>
        <a:lstStyle/>
        <a:p>
          <a:endParaRPr lang="en-US"/>
        </a:p>
      </dgm:t>
    </dgm:pt>
    <dgm:pt modelId="{41208F2E-E177-4431-81A8-281EA3D4FA6B}" type="sibTrans" cxnId="{D63C992E-1BF7-4440-8530-E25472990190}">
      <dgm:prSet/>
      <dgm:spPr/>
      <dgm:t>
        <a:bodyPr/>
        <a:lstStyle/>
        <a:p>
          <a:endParaRPr lang="en-US"/>
        </a:p>
      </dgm:t>
    </dgm:pt>
    <dgm:pt modelId="{7CEEAB35-291C-4FB6-8427-0C3072EBBC82}">
      <dgm:prSet/>
      <dgm:spPr/>
      <dgm:t>
        <a:bodyPr/>
        <a:lstStyle/>
        <a:p>
          <a:r>
            <a:rPr lang="es-MX" b="0" i="0" dirty="0"/>
            <a:t>Nombre y Rut de la </a:t>
          </a:r>
          <a:r>
            <a:rPr lang="es-MX" b="1" i="0" dirty="0"/>
            <a:t>ORGANIZACIÓN</a:t>
          </a:r>
          <a:r>
            <a:rPr lang="es-MX" b="0" i="0" dirty="0"/>
            <a:t> </a:t>
          </a:r>
          <a:endParaRPr lang="en-US" dirty="0"/>
        </a:p>
      </dgm:t>
    </dgm:pt>
    <dgm:pt modelId="{ED5BD666-2484-467B-94C1-D7835A7CB3CF}" type="parTrans" cxnId="{A3576E43-F884-42A2-B4A3-518B0663CC82}">
      <dgm:prSet/>
      <dgm:spPr/>
      <dgm:t>
        <a:bodyPr/>
        <a:lstStyle/>
        <a:p>
          <a:endParaRPr lang="es-CL"/>
        </a:p>
      </dgm:t>
    </dgm:pt>
    <dgm:pt modelId="{AAF683E4-A818-4B74-9BD5-EDF1BB42244B}" type="sibTrans" cxnId="{A3576E43-F884-42A2-B4A3-518B0663CC82}">
      <dgm:prSet/>
      <dgm:spPr/>
      <dgm:t>
        <a:bodyPr/>
        <a:lstStyle/>
        <a:p>
          <a:endParaRPr lang="es-CL"/>
        </a:p>
      </dgm:t>
    </dgm:pt>
    <dgm:pt modelId="{8236313B-713A-4CD8-A6D2-BF578555A08F}" type="pres">
      <dgm:prSet presAssocID="{E37AFA18-1ABC-4118-BAA5-8C3E80C10AFC}" presName="Name0" presStyleCnt="0">
        <dgm:presLayoutVars>
          <dgm:dir/>
          <dgm:animLvl val="lvl"/>
          <dgm:resizeHandles val="exact"/>
        </dgm:presLayoutVars>
      </dgm:prSet>
      <dgm:spPr/>
    </dgm:pt>
    <dgm:pt modelId="{19F132E2-0229-4216-B4F0-05AE394A741C}" type="pres">
      <dgm:prSet presAssocID="{0BA8D2D3-F427-4FBE-B3F1-4F54173C5347}" presName="linNode" presStyleCnt="0"/>
      <dgm:spPr/>
    </dgm:pt>
    <dgm:pt modelId="{2ADC3B4F-0DC3-47BA-A957-3154963C1B12}" type="pres">
      <dgm:prSet presAssocID="{0BA8D2D3-F427-4FBE-B3F1-4F54173C534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203AAED-9CC9-4F79-B676-C8C04CB3535D}" type="pres">
      <dgm:prSet presAssocID="{C1844524-9549-4649-825D-29E8ACB2A43E}" presName="sp" presStyleCnt="0"/>
      <dgm:spPr/>
    </dgm:pt>
    <dgm:pt modelId="{C9067B42-D7A8-4E8F-91E0-76FB31E443D6}" type="pres">
      <dgm:prSet presAssocID="{980739DB-B1E4-4855-9B4A-89663D3FC9FF}" presName="linNode" presStyleCnt="0"/>
      <dgm:spPr/>
    </dgm:pt>
    <dgm:pt modelId="{F4C8B6C4-70FA-49B7-83F8-1F80F2A29C12}" type="pres">
      <dgm:prSet presAssocID="{980739DB-B1E4-4855-9B4A-89663D3FC9F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2671967-773B-4DEC-B1D2-AB87CAEBE5FA}" type="pres">
      <dgm:prSet presAssocID="{7FA5D82E-D4F8-439B-AB68-B2F773481707}" presName="sp" presStyleCnt="0"/>
      <dgm:spPr/>
    </dgm:pt>
    <dgm:pt modelId="{F02FF60B-3DA4-41C3-A94F-DD0C4210690E}" type="pres">
      <dgm:prSet presAssocID="{DE35F305-96CB-4806-ABE3-63D83A4D55AA}" presName="linNode" presStyleCnt="0"/>
      <dgm:spPr/>
    </dgm:pt>
    <dgm:pt modelId="{E62A5C41-B94B-49D1-89FB-D2F93E24F7A4}" type="pres">
      <dgm:prSet presAssocID="{DE35F305-96CB-4806-ABE3-63D83A4D55AA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D6DC5D3-5DAC-4F9E-A444-FB78E6D4E57F}" type="pres">
      <dgm:prSet presAssocID="{DE35F305-96CB-4806-ABE3-63D83A4D55AA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D63C992E-1BF7-4440-8530-E25472990190}" srcId="{DE35F305-96CB-4806-ABE3-63D83A4D55AA}" destId="{DF58BB04-FB75-49A5-82B1-F6DDB312097B}" srcOrd="1" destOrd="0" parTransId="{F5706B60-4077-472F-B97F-CA97DA3548E4}" sibTransId="{41208F2E-E177-4431-81A8-281EA3D4FA6B}"/>
    <dgm:cxn modelId="{2181C862-C9F8-4B6F-8E2B-8FC49D0B05C7}" type="presOf" srcId="{DE35F305-96CB-4806-ABE3-63D83A4D55AA}" destId="{E62A5C41-B94B-49D1-89FB-D2F93E24F7A4}" srcOrd="0" destOrd="0" presId="urn:microsoft.com/office/officeart/2005/8/layout/vList5"/>
    <dgm:cxn modelId="{0EA0DF62-060A-41EB-BD76-B535CF9BBC3D}" type="presOf" srcId="{DF58BB04-FB75-49A5-82B1-F6DDB312097B}" destId="{4D6DC5D3-5DAC-4F9E-A444-FB78E6D4E57F}" srcOrd="0" destOrd="1" presId="urn:microsoft.com/office/officeart/2005/8/layout/vList5"/>
    <dgm:cxn modelId="{A3576E43-F884-42A2-B4A3-518B0663CC82}" srcId="{DE35F305-96CB-4806-ABE3-63D83A4D55AA}" destId="{7CEEAB35-291C-4FB6-8427-0C3072EBBC82}" srcOrd="0" destOrd="0" parTransId="{ED5BD666-2484-467B-94C1-D7835A7CB3CF}" sibTransId="{AAF683E4-A818-4B74-9BD5-EDF1BB42244B}"/>
    <dgm:cxn modelId="{9A5C1D4E-051D-440C-ACAE-B416C40907DE}" type="presOf" srcId="{7CEEAB35-291C-4FB6-8427-0C3072EBBC82}" destId="{4D6DC5D3-5DAC-4F9E-A444-FB78E6D4E57F}" srcOrd="0" destOrd="0" presId="urn:microsoft.com/office/officeart/2005/8/layout/vList5"/>
    <dgm:cxn modelId="{3D376C59-402F-4139-BC6C-531202E84598}" srcId="{E37AFA18-1ABC-4118-BAA5-8C3E80C10AFC}" destId="{DE35F305-96CB-4806-ABE3-63D83A4D55AA}" srcOrd="2" destOrd="0" parTransId="{E561622F-C963-497D-ABE5-B78FEE7072DA}" sibTransId="{0C41C91E-816C-4C7D-9CC1-E858E2372E11}"/>
    <dgm:cxn modelId="{D5CEF88F-6BF8-4309-BB70-D34361C7056F}" type="presOf" srcId="{980739DB-B1E4-4855-9B4A-89663D3FC9FF}" destId="{F4C8B6C4-70FA-49B7-83F8-1F80F2A29C12}" srcOrd="0" destOrd="0" presId="urn:microsoft.com/office/officeart/2005/8/layout/vList5"/>
    <dgm:cxn modelId="{B27D0991-1973-496F-85F4-366E7E7F11FB}" type="presOf" srcId="{E37AFA18-1ABC-4118-BAA5-8C3E80C10AFC}" destId="{8236313B-713A-4CD8-A6D2-BF578555A08F}" srcOrd="0" destOrd="0" presId="urn:microsoft.com/office/officeart/2005/8/layout/vList5"/>
    <dgm:cxn modelId="{D4B4FC94-DADF-4997-8E45-775BF8EAAE71}" srcId="{E37AFA18-1ABC-4118-BAA5-8C3E80C10AFC}" destId="{980739DB-B1E4-4855-9B4A-89663D3FC9FF}" srcOrd="1" destOrd="0" parTransId="{7F3BD4A3-2428-497D-AC52-3BC9E677D53E}" sibTransId="{7FA5D82E-D4F8-439B-AB68-B2F773481707}"/>
    <dgm:cxn modelId="{05000AA5-497B-42F8-967D-0F28DAE22278}" srcId="{E37AFA18-1ABC-4118-BAA5-8C3E80C10AFC}" destId="{0BA8D2D3-F427-4FBE-B3F1-4F54173C5347}" srcOrd="0" destOrd="0" parTransId="{1A998445-503E-4419-BD31-93EF552747CD}" sibTransId="{C1844524-9549-4649-825D-29E8ACB2A43E}"/>
    <dgm:cxn modelId="{A48A11F9-8C73-45F2-AFB3-8A3B77B5FB9E}" type="presOf" srcId="{0BA8D2D3-F427-4FBE-B3F1-4F54173C5347}" destId="{2ADC3B4F-0DC3-47BA-A957-3154963C1B12}" srcOrd="0" destOrd="0" presId="urn:microsoft.com/office/officeart/2005/8/layout/vList5"/>
    <dgm:cxn modelId="{C1B7A531-D721-489C-A499-B5CB9A20AEAB}" type="presParOf" srcId="{8236313B-713A-4CD8-A6D2-BF578555A08F}" destId="{19F132E2-0229-4216-B4F0-05AE394A741C}" srcOrd="0" destOrd="0" presId="urn:microsoft.com/office/officeart/2005/8/layout/vList5"/>
    <dgm:cxn modelId="{A8258A1E-88B6-470B-B489-74CA81A491AC}" type="presParOf" srcId="{19F132E2-0229-4216-B4F0-05AE394A741C}" destId="{2ADC3B4F-0DC3-47BA-A957-3154963C1B12}" srcOrd="0" destOrd="0" presId="urn:microsoft.com/office/officeart/2005/8/layout/vList5"/>
    <dgm:cxn modelId="{3303126F-926D-489B-ADE9-889B110B1113}" type="presParOf" srcId="{8236313B-713A-4CD8-A6D2-BF578555A08F}" destId="{1203AAED-9CC9-4F79-B676-C8C04CB3535D}" srcOrd="1" destOrd="0" presId="urn:microsoft.com/office/officeart/2005/8/layout/vList5"/>
    <dgm:cxn modelId="{04AFFCB9-302C-47F5-A369-0D75FB4839F2}" type="presParOf" srcId="{8236313B-713A-4CD8-A6D2-BF578555A08F}" destId="{C9067B42-D7A8-4E8F-91E0-76FB31E443D6}" srcOrd="2" destOrd="0" presId="urn:microsoft.com/office/officeart/2005/8/layout/vList5"/>
    <dgm:cxn modelId="{81B9F90A-8435-45B5-955D-F0058F80532E}" type="presParOf" srcId="{C9067B42-D7A8-4E8F-91E0-76FB31E443D6}" destId="{F4C8B6C4-70FA-49B7-83F8-1F80F2A29C12}" srcOrd="0" destOrd="0" presId="urn:microsoft.com/office/officeart/2005/8/layout/vList5"/>
    <dgm:cxn modelId="{E8710D9D-A602-42BD-92C1-694B9843DE69}" type="presParOf" srcId="{8236313B-713A-4CD8-A6D2-BF578555A08F}" destId="{12671967-773B-4DEC-B1D2-AB87CAEBE5FA}" srcOrd="3" destOrd="0" presId="urn:microsoft.com/office/officeart/2005/8/layout/vList5"/>
    <dgm:cxn modelId="{F2BF16DA-F999-47BC-A04A-F0150BFFD84A}" type="presParOf" srcId="{8236313B-713A-4CD8-A6D2-BF578555A08F}" destId="{F02FF60B-3DA4-41C3-A94F-DD0C4210690E}" srcOrd="4" destOrd="0" presId="urn:microsoft.com/office/officeart/2005/8/layout/vList5"/>
    <dgm:cxn modelId="{40F8073E-E65E-4CB4-8998-84F1AC9EC402}" type="presParOf" srcId="{F02FF60B-3DA4-41C3-A94F-DD0C4210690E}" destId="{E62A5C41-B94B-49D1-89FB-D2F93E24F7A4}" srcOrd="0" destOrd="0" presId="urn:microsoft.com/office/officeart/2005/8/layout/vList5"/>
    <dgm:cxn modelId="{475BA2D2-67C4-4492-8FF5-2560EC8C55EC}" type="presParOf" srcId="{F02FF60B-3DA4-41C3-A94F-DD0C4210690E}" destId="{4D6DC5D3-5DAC-4F9E-A444-FB78E6D4E57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402EE2-CA70-4960-9B7A-963F097B80E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048F8F-0EE5-46E0-984A-0316EDFB3AF3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b="1" dirty="0"/>
            <a:t>QUE LOS GASTOS ESTEN EJECUTADOS DEBEN SER REALIZADOS EN EL AÑO PRESUPUESTARIO </a:t>
          </a:r>
          <a:endParaRPr lang="en-US" dirty="0"/>
        </a:p>
      </dgm:t>
    </dgm:pt>
    <dgm:pt modelId="{40BEB9F6-83CF-4B47-98E7-7A1FF371D980}" type="parTrans" cxnId="{C2ED77C3-61C9-43F6-9565-32C9528B91A9}">
      <dgm:prSet/>
      <dgm:spPr/>
      <dgm:t>
        <a:bodyPr/>
        <a:lstStyle/>
        <a:p>
          <a:endParaRPr lang="en-US"/>
        </a:p>
      </dgm:t>
    </dgm:pt>
    <dgm:pt modelId="{30A9D2D6-703E-4F19-BA19-F6785964B31D}" type="sibTrans" cxnId="{C2ED77C3-61C9-43F6-9565-32C9528B91A9}">
      <dgm:prSet/>
      <dgm:spPr/>
      <dgm:t>
        <a:bodyPr/>
        <a:lstStyle/>
        <a:p>
          <a:endParaRPr lang="en-US"/>
        </a:p>
      </dgm:t>
    </dgm:pt>
    <dgm:pt modelId="{DF6ABF8C-1445-4E9A-93F3-3FABE1CF62ED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b="1" dirty="0"/>
            <a:t>QUE, DE EXISTIR SALDO, ESTE SEA REINTEGRADO ANTES DEL 31.12 DEL AÑO EN CURSO. </a:t>
          </a:r>
        </a:p>
        <a:p>
          <a:pPr>
            <a:lnSpc>
              <a:spcPct val="100000"/>
            </a:lnSpc>
          </a:pPr>
          <a:endParaRPr lang="en-US" dirty="0"/>
        </a:p>
      </dgm:t>
    </dgm:pt>
    <dgm:pt modelId="{720D7EDF-5640-4411-A7EE-1907A2CBC7AE}" type="parTrans" cxnId="{8847A0CD-B2CE-4584-B27D-8824682D6F5A}">
      <dgm:prSet/>
      <dgm:spPr/>
      <dgm:t>
        <a:bodyPr/>
        <a:lstStyle/>
        <a:p>
          <a:endParaRPr lang="en-US"/>
        </a:p>
      </dgm:t>
    </dgm:pt>
    <dgm:pt modelId="{9109D086-2D4B-4A3A-9C2B-DC069F1F3C8A}" type="sibTrans" cxnId="{8847A0CD-B2CE-4584-B27D-8824682D6F5A}">
      <dgm:prSet/>
      <dgm:spPr/>
      <dgm:t>
        <a:bodyPr/>
        <a:lstStyle/>
        <a:p>
          <a:endParaRPr lang="en-US"/>
        </a:p>
      </dgm:t>
    </dgm:pt>
    <dgm:pt modelId="{AAB80027-683C-4E24-843C-57E3BC795B0B}">
      <dgm:prSet phldrT="[Texto]"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ESTE DEBE SER SOLICITADO DIRECTAMENTE EN EL DEPARTAMENTO DE PRESUPUESTO Y CONTABILIDAD</a:t>
          </a:r>
          <a:endParaRPr lang="es-CL" dirty="0"/>
        </a:p>
      </dgm:t>
    </dgm:pt>
    <dgm:pt modelId="{8DD32BC7-1360-4E4B-BC28-E4EFE942B5F1}" type="parTrans" cxnId="{4DD05B70-0EFA-4DB8-9F13-41CEE3FEB464}">
      <dgm:prSet/>
      <dgm:spPr/>
      <dgm:t>
        <a:bodyPr/>
        <a:lstStyle/>
        <a:p>
          <a:endParaRPr lang="es-CL"/>
        </a:p>
      </dgm:t>
    </dgm:pt>
    <dgm:pt modelId="{2370C091-572D-4489-BB72-DC2CDD78F287}" type="sibTrans" cxnId="{4DD05B70-0EFA-4DB8-9F13-41CEE3FEB464}">
      <dgm:prSet/>
      <dgm:spPr/>
      <dgm:t>
        <a:bodyPr/>
        <a:lstStyle/>
        <a:p>
          <a:endParaRPr lang="es-CL"/>
        </a:p>
      </dgm:t>
    </dgm:pt>
    <dgm:pt modelId="{A432BCD2-EAA7-4DEF-906A-E3B31B62C8B5}" type="pres">
      <dgm:prSet presAssocID="{71402EE2-CA70-4960-9B7A-963F097B80E2}" presName="root" presStyleCnt="0">
        <dgm:presLayoutVars>
          <dgm:dir/>
          <dgm:resizeHandles val="exact"/>
        </dgm:presLayoutVars>
      </dgm:prSet>
      <dgm:spPr/>
    </dgm:pt>
    <dgm:pt modelId="{D1E90327-27BE-448C-94F9-97E92A06847A}" type="pres">
      <dgm:prSet presAssocID="{C7048F8F-0EE5-46E0-984A-0316EDFB3AF3}" presName="compNode" presStyleCnt="0"/>
      <dgm:spPr/>
    </dgm:pt>
    <dgm:pt modelId="{D003C3EF-279B-41E4-8EBE-B3C79DFD11BF}" type="pres">
      <dgm:prSet presAssocID="{C7048F8F-0EE5-46E0-984A-0316EDFB3AF3}" presName="bgRect" presStyleLbl="bgShp" presStyleIdx="0" presStyleCnt="3"/>
      <dgm:spPr/>
    </dgm:pt>
    <dgm:pt modelId="{18ADEE9A-7EC8-4733-8E9F-967DFB769B0C}" type="pres">
      <dgm:prSet presAssocID="{C7048F8F-0EE5-46E0-984A-0316EDFB3AF3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nero"/>
        </a:ext>
      </dgm:extLst>
    </dgm:pt>
    <dgm:pt modelId="{7842C45B-299B-4AC1-9EFA-805883941A24}" type="pres">
      <dgm:prSet presAssocID="{C7048F8F-0EE5-46E0-984A-0316EDFB3AF3}" presName="spaceRect" presStyleCnt="0"/>
      <dgm:spPr/>
    </dgm:pt>
    <dgm:pt modelId="{051BE027-817D-451B-B0E2-672704615DBF}" type="pres">
      <dgm:prSet presAssocID="{C7048F8F-0EE5-46E0-984A-0316EDFB3AF3}" presName="parTx" presStyleLbl="revTx" presStyleIdx="0" presStyleCnt="3">
        <dgm:presLayoutVars>
          <dgm:chMax val="0"/>
          <dgm:chPref val="0"/>
        </dgm:presLayoutVars>
      </dgm:prSet>
      <dgm:spPr/>
    </dgm:pt>
    <dgm:pt modelId="{DD81AE41-1898-44A7-806B-3EA266C88704}" type="pres">
      <dgm:prSet presAssocID="{30A9D2D6-703E-4F19-BA19-F6785964B31D}" presName="sibTrans" presStyleCnt="0"/>
      <dgm:spPr/>
    </dgm:pt>
    <dgm:pt modelId="{3947F5A0-9CA1-4ADA-8888-9C7FDDBC1098}" type="pres">
      <dgm:prSet presAssocID="{DF6ABF8C-1445-4E9A-93F3-3FABE1CF62ED}" presName="compNode" presStyleCnt="0"/>
      <dgm:spPr/>
    </dgm:pt>
    <dgm:pt modelId="{E77239E9-C240-4BBE-840C-DC8161E97D7C}" type="pres">
      <dgm:prSet presAssocID="{DF6ABF8C-1445-4E9A-93F3-3FABE1CF62ED}" presName="bgRect" presStyleLbl="bgShp" presStyleIdx="1" presStyleCnt="3"/>
      <dgm:spPr/>
    </dgm:pt>
    <dgm:pt modelId="{B86ECBD7-20A5-453A-95B9-23B68A05E06D}" type="pres">
      <dgm:prSet presAssocID="{DF6ABF8C-1445-4E9A-93F3-3FABE1CF62ED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ck"/>
        </a:ext>
      </dgm:extLst>
    </dgm:pt>
    <dgm:pt modelId="{94D7C43B-BB03-4F1F-AB9E-3A74A2B6A213}" type="pres">
      <dgm:prSet presAssocID="{DF6ABF8C-1445-4E9A-93F3-3FABE1CF62ED}" presName="spaceRect" presStyleCnt="0"/>
      <dgm:spPr/>
    </dgm:pt>
    <dgm:pt modelId="{37870F4D-A620-4FD1-BC09-9B9BA6C4F4EF}" type="pres">
      <dgm:prSet presAssocID="{DF6ABF8C-1445-4E9A-93F3-3FABE1CF62ED}" presName="parTx" presStyleLbl="revTx" presStyleIdx="1" presStyleCnt="3">
        <dgm:presLayoutVars>
          <dgm:chMax val="0"/>
          <dgm:chPref val="0"/>
        </dgm:presLayoutVars>
      </dgm:prSet>
      <dgm:spPr/>
    </dgm:pt>
    <dgm:pt modelId="{33990732-E45C-4091-9750-5DFEC8A37146}" type="pres">
      <dgm:prSet presAssocID="{9109D086-2D4B-4A3A-9C2B-DC069F1F3C8A}" presName="sibTrans" presStyleCnt="0"/>
      <dgm:spPr/>
    </dgm:pt>
    <dgm:pt modelId="{4C9141BA-D941-43C4-B363-964953427FF2}" type="pres">
      <dgm:prSet presAssocID="{AAB80027-683C-4E24-843C-57E3BC795B0B}" presName="compNode" presStyleCnt="0"/>
      <dgm:spPr/>
    </dgm:pt>
    <dgm:pt modelId="{5E7ED11C-8026-4A2B-BD63-36F9648519D4}" type="pres">
      <dgm:prSet presAssocID="{AAB80027-683C-4E24-843C-57E3BC795B0B}" presName="bgRect" presStyleLbl="bgShp" presStyleIdx="2" presStyleCnt="3"/>
      <dgm:spPr/>
    </dgm:pt>
    <dgm:pt modelId="{3FC15A6B-73FA-42DF-B796-F69DD7E0992E}" type="pres">
      <dgm:prSet presAssocID="{AAB80027-683C-4E24-843C-57E3BC795B0B}" presName="iconRect" presStyleLbl="node1" presStyleIdx="2" presStyleCnt="3"/>
      <dgm:spPr/>
    </dgm:pt>
    <dgm:pt modelId="{8AA249D3-13B7-4829-B0DE-0245F9C4B6EE}" type="pres">
      <dgm:prSet presAssocID="{AAB80027-683C-4E24-843C-57E3BC795B0B}" presName="spaceRect" presStyleCnt="0"/>
      <dgm:spPr/>
    </dgm:pt>
    <dgm:pt modelId="{659C7F4D-7412-43DB-9F99-D0A94EDDB72C}" type="pres">
      <dgm:prSet presAssocID="{AAB80027-683C-4E24-843C-57E3BC795B0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C81D62-DD40-4214-9608-C14707325042}" type="presOf" srcId="{C7048F8F-0EE5-46E0-984A-0316EDFB3AF3}" destId="{051BE027-817D-451B-B0E2-672704615DBF}" srcOrd="0" destOrd="0" presId="urn:microsoft.com/office/officeart/2018/2/layout/IconVerticalSolidList"/>
    <dgm:cxn modelId="{4DD05B70-0EFA-4DB8-9F13-41CEE3FEB464}" srcId="{71402EE2-CA70-4960-9B7A-963F097B80E2}" destId="{AAB80027-683C-4E24-843C-57E3BC795B0B}" srcOrd="2" destOrd="0" parTransId="{8DD32BC7-1360-4E4B-BC28-E4EFE942B5F1}" sibTransId="{2370C091-572D-4489-BB72-DC2CDD78F287}"/>
    <dgm:cxn modelId="{5F26927A-F633-4963-A979-2E263EBE11C4}" type="presOf" srcId="{71402EE2-CA70-4960-9B7A-963F097B80E2}" destId="{A432BCD2-EAA7-4DEF-906A-E3B31B62C8B5}" srcOrd="0" destOrd="0" presId="urn:microsoft.com/office/officeart/2018/2/layout/IconVerticalSolidList"/>
    <dgm:cxn modelId="{C2ED77C3-61C9-43F6-9565-32C9528B91A9}" srcId="{71402EE2-CA70-4960-9B7A-963F097B80E2}" destId="{C7048F8F-0EE5-46E0-984A-0316EDFB3AF3}" srcOrd="0" destOrd="0" parTransId="{40BEB9F6-83CF-4B47-98E7-7A1FF371D980}" sibTransId="{30A9D2D6-703E-4F19-BA19-F6785964B31D}"/>
    <dgm:cxn modelId="{8847A0CD-B2CE-4584-B27D-8824682D6F5A}" srcId="{71402EE2-CA70-4960-9B7A-963F097B80E2}" destId="{DF6ABF8C-1445-4E9A-93F3-3FABE1CF62ED}" srcOrd="1" destOrd="0" parTransId="{720D7EDF-5640-4411-A7EE-1907A2CBC7AE}" sibTransId="{9109D086-2D4B-4A3A-9C2B-DC069F1F3C8A}"/>
    <dgm:cxn modelId="{64526AE3-D8AD-471A-AAA4-D9E27880C274}" type="presOf" srcId="{DF6ABF8C-1445-4E9A-93F3-3FABE1CF62ED}" destId="{37870F4D-A620-4FD1-BC09-9B9BA6C4F4EF}" srcOrd="0" destOrd="0" presId="urn:microsoft.com/office/officeart/2018/2/layout/IconVerticalSolidList"/>
    <dgm:cxn modelId="{544109FD-11BB-43CC-B52C-5D7F835AFB8B}" type="presOf" srcId="{AAB80027-683C-4E24-843C-57E3BC795B0B}" destId="{659C7F4D-7412-43DB-9F99-D0A94EDDB72C}" srcOrd="0" destOrd="0" presId="urn:microsoft.com/office/officeart/2018/2/layout/IconVerticalSolidList"/>
    <dgm:cxn modelId="{DF970010-49D9-447C-A5CD-E27E1A056BDF}" type="presParOf" srcId="{A432BCD2-EAA7-4DEF-906A-E3B31B62C8B5}" destId="{D1E90327-27BE-448C-94F9-97E92A06847A}" srcOrd="0" destOrd="0" presId="urn:microsoft.com/office/officeart/2018/2/layout/IconVerticalSolidList"/>
    <dgm:cxn modelId="{866B1466-AE3E-4F9B-A2F3-C1383DA71157}" type="presParOf" srcId="{D1E90327-27BE-448C-94F9-97E92A06847A}" destId="{D003C3EF-279B-41E4-8EBE-B3C79DFD11BF}" srcOrd="0" destOrd="0" presId="urn:microsoft.com/office/officeart/2018/2/layout/IconVerticalSolidList"/>
    <dgm:cxn modelId="{A79603EE-F236-4431-BA4F-9FBCA167EB19}" type="presParOf" srcId="{D1E90327-27BE-448C-94F9-97E92A06847A}" destId="{18ADEE9A-7EC8-4733-8E9F-967DFB769B0C}" srcOrd="1" destOrd="0" presId="urn:microsoft.com/office/officeart/2018/2/layout/IconVerticalSolidList"/>
    <dgm:cxn modelId="{280FC06E-2E5F-4769-BE46-C78E33E9748E}" type="presParOf" srcId="{D1E90327-27BE-448C-94F9-97E92A06847A}" destId="{7842C45B-299B-4AC1-9EFA-805883941A24}" srcOrd="2" destOrd="0" presId="urn:microsoft.com/office/officeart/2018/2/layout/IconVerticalSolidList"/>
    <dgm:cxn modelId="{E1C48644-C5DD-4A0B-A5DE-BBF6D0AC392D}" type="presParOf" srcId="{D1E90327-27BE-448C-94F9-97E92A06847A}" destId="{051BE027-817D-451B-B0E2-672704615DBF}" srcOrd="3" destOrd="0" presId="urn:microsoft.com/office/officeart/2018/2/layout/IconVerticalSolidList"/>
    <dgm:cxn modelId="{F77A8870-1A9F-43FD-B7A6-7FCF5048C4F5}" type="presParOf" srcId="{A432BCD2-EAA7-4DEF-906A-E3B31B62C8B5}" destId="{DD81AE41-1898-44A7-806B-3EA266C88704}" srcOrd="1" destOrd="0" presId="urn:microsoft.com/office/officeart/2018/2/layout/IconVerticalSolidList"/>
    <dgm:cxn modelId="{6633C7EE-EC48-4E18-BDBB-61B46C233590}" type="presParOf" srcId="{A432BCD2-EAA7-4DEF-906A-E3B31B62C8B5}" destId="{3947F5A0-9CA1-4ADA-8888-9C7FDDBC1098}" srcOrd="2" destOrd="0" presId="urn:microsoft.com/office/officeart/2018/2/layout/IconVerticalSolidList"/>
    <dgm:cxn modelId="{28873B33-8894-4D7B-9B53-65E260225D46}" type="presParOf" srcId="{3947F5A0-9CA1-4ADA-8888-9C7FDDBC1098}" destId="{E77239E9-C240-4BBE-840C-DC8161E97D7C}" srcOrd="0" destOrd="0" presId="urn:microsoft.com/office/officeart/2018/2/layout/IconVerticalSolidList"/>
    <dgm:cxn modelId="{FA25C707-36C6-43AF-85BD-5B63E880E11B}" type="presParOf" srcId="{3947F5A0-9CA1-4ADA-8888-9C7FDDBC1098}" destId="{B86ECBD7-20A5-453A-95B9-23B68A05E06D}" srcOrd="1" destOrd="0" presId="urn:microsoft.com/office/officeart/2018/2/layout/IconVerticalSolidList"/>
    <dgm:cxn modelId="{B6B13042-6E79-4F7A-9E8D-69D5ADB7FDEC}" type="presParOf" srcId="{3947F5A0-9CA1-4ADA-8888-9C7FDDBC1098}" destId="{94D7C43B-BB03-4F1F-AB9E-3A74A2B6A213}" srcOrd="2" destOrd="0" presId="urn:microsoft.com/office/officeart/2018/2/layout/IconVerticalSolidList"/>
    <dgm:cxn modelId="{6DB55C39-CCE1-4499-8259-9C98FC40B4F6}" type="presParOf" srcId="{3947F5A0-9CA1-4ADA-8888-9C7FDDBC1098}" destId="{37870F4D-A620-4FD1-BC09-9B9BA6C4F4EF}" srcOrd="3" destOrd="0" presId="urn:microsoft.com/office/officeart/2018/2/layout/IconVerticalSolidList"/>
    <dgm:cxn modelId="{EB4F8485-3D02-45C3-8141-5C418B2C0DA8}" type="presParOf" srcId="{A432BCD2-EAA7-4DEF-906A-E3B31B62C8B5}" destId="{33990732-E45C-4091-9750-5DFEC8A37146}" srcOrd="3" destOrd="0" presId="urn:microsoft.com/office/officeart/2018/2/layout/IconVerticalSolidList"/>
    <dgm:cxn modelId="{F1B47693-BE8F-49BB-99CA-3257AB1A19B6}" type="presParOf" srcId="{A432BCD2-EAA7-4DEF-906A-E3B31B62C8B5}" destId="{4C9141BA-D941-43C4-B363-964953427FF2}" srcOrd="4" destOrd="0" presId="urn:microsoft.com/office/officeart/2018/2/layout/IconVerticalSolidList"/>
    <dgm:cxn modelId="{E036889E-02CE-40F6-9F07-6C2845170D27}" type="presParOf" srcId="{4C9141BA-D941-43C4-B363-964953427FF2}" destId="{5E7ED11C-8026-4A2B-BD63-36F9648519D4}" srcOrd="0" destOrd="0" presId="urn:microsoft.com/office/officeart/2018/2/layout/IconVerticalSolidList"/>
    <dgm:cxn modelId="{A541092A-E78D-4978-9F80-70190123F125}" type="presParOf" srcId="{4C9141BA-D941-43C4-B363-964953427FF2}" destId="{3FC15A6B-73FA-42DF-B796-F69DD7E0992E}" srcOrd="1" destOrd="0" presId="urn:microsoft.com/office/officeart/2018/2/layout/IconVerticalSolidList"/>
    <dgm:cxn modelId="{AC982847-638A-46C0-B64A-396DC21F4774}" type="presParOf" srcId="{4C9141BA-D941-43C4-B363-964953427FF2}" destId="{8AA249D3-13B7-4829-B0DE-0245F9C4B6EE}" srcOrd="2" destOrd="0" presId="urn:microsoft.com/office/officeart/2018/2/layout/IconVerticalSolidList"/>
    <dgm:cxn modelId="{BD591A22-54E4-460A-B0F0-EBA804874D53}" type="presParOf" srcId="{4C9141BA-D941-43C4-B363-964953427FF2}" destId="{659C7F4D-7412-43DB-9F99-D0A94EDDB72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402EE2-CA70-4960-9B7A-963F097B80E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F0E3B6-2901-4B17-8756-7F431714499F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s-CL" sz="1800" dirty="0"/>
            <a:t>¿</a:t>
          </a:r>
          <a:r>
            <a:rPr lang="es-CL" sz="2000" b="1" dirty="0"/>
            <a:t>DONDE SE ENTREGA LA RENDICION DE CUENTA ?</a:t>
          </a:r>
        </a:p>
      </dgm:t>
    </dgm:pt>
    <dgm:pt modelId="{BFCE4F96-A5DC-4DAE-B763-ED51D4F7DE5E}" type="parTrans" cxnId="{793441BE-3C1E-43E9-9B12-C00C680350AE}">
      <dgm:prSet/>
      <dgm:spPr/>
      <dgm:t>
        <a:bodyPr/>
        <a:lstStyle/>
        <a:p>
          <a:endParaRPr lang="es-CL"/>
        </a:p>
      </dgm:t>
    </dgm:pt>
    <dgm:pt modelId="{6EC3A90F-B5A4-4405-B878-70F3495A1266}" type="sibTrans" cxnId="{793441BE-3C1E-43E9-9B12-C00C680350AE}">
      <dgm:prSet/>
      <dgm:spPr/>
      <dgm:t>
        <a:bodyPr/>
        <a:lstStyle/>
        <a:p>
          <a:endParaRPr lang="es-CL"/>
        </a:p>
      </dgm:t>
    </dgm:pt>
    <dgm:pt modelId="{A432BCD2-EAA7-4DEF-906A-E3B31B62C8B5}" type="pres">
      <dgm:prSet presAssocID="{71402EE2-CA70-4960-9B7A-963F097B80E2}" presName="root" presStyleCnt="0">
        <dgm:presLayoutVars>
          <dgm:dir/>
          <dgm:resizeHandles val="exact"/>
        </dgm:presLayoutVars>
      </dgm:prSet>
      <dgm:spPr/>
    </dgm:pt>
    <dgm:pt modelId="{09D47485-D358-40D5-BE3E-121BB1A49EFB}" type="pres">
      <dgm:prSet presAssocID="{F7F0E3B6-2901-4B17-8756-7F431714499F}" presName="compNode" presStyleCnt="0"/>
      <dgm:spPr/>
    </dgm:pt>
    <dgm:pt modelId="{3D4DD74D-7FF7-4D81-8D7C-D310E92FFB37}" type="pres">
      <dgm:prSet presAssocID="{F7F0E3B6-2901-4B17-8756-7F431714499F}" presName="bgRect" presStyleLbl="bgShp" presStyleIdx="0" presStyleCnt="1" custLinFactNeighborX="1256" custLinFactNeighborY="-15921"/>
      <dgm:spPr/>
    </dgm:pt>
    <dgm:pt modelId="{C7A13840-F530-41AF-8DBC-3A58FBB42933}" type="pres">
      <dgm:prSet presAssocID="{F7F0E3B6-2901-4B17-8756-7F431714499F}" presName="iconRect" presStyleLbl="node1" presStyleIdx="0" presStyleCnt="1"/>
      <dgm:spPr/>
    </dgm:pt>
    <dgm:pt modelId="{DE0E9417-1D3F-44D8-959E-F1292653B2EC}" type="pres">
      <dgm:prSet presAssocID="{F7F0E3B6-2901-4B17-8756-7F431714499F}" presName="spaceRect" presStyleCnt="0"/>
      <dgm:spPr/>
    </dgm:pt>
    <dgm:pt modelId="{AD1E66D0-8A5F-4049-9F5A-6F5AF9C17451}" type="pres">
      <dgm:prSet presAssocID="{F7F0E3B6-2901-4B17-8756-7F431714499F}" presName="parTx" presStyleLbl="revTx" presStyleIdx="0" presStyleCnt="1">
        <dgm:presLayoutVars>
          <dgm:chMax val="0"/>
          <dgm:chPref val="0"/>
        </dgm:presLayoutVars>
      </dgm:prSet>
      <dgm:spPr/>
    </dgm:pt>
  </dgm:ptLst>
  <dgm:cxnLst>
    <dgm:cxn modelId="{5F26927A-F633-4963-A979-2E263EBE11C4}" type="presOf" srcId="{71402EE2-CA70-4960-9B7A-963F097B80E2}" destId="{A432BCD2-EAA7-4DEF-906A-E3B31B62C8B5}" srcOrd="0" destOrd="0" presId="urn:microsoft.com/office/officeart/2018/2/layout/IconVerticalSolidList"/>
    <dgm:cxn modelId="{136B94BA-2BAB-45D5-8E4F-D6699C258871}" type="presOf" srcId="{F7F0E3B6-2901-4B17-8756-7F431714499F}" destId="{AD1E66D0-8A5F-4049-9F5A-6F5AF9C17451}" srcOrd="0" destOrd="0" presId="urn:microsoft.com/office/officeart/2018/2/layout/IconVerticalSolidList"/>
    <dgm:cxn modelId="{793441BE-3C1E-43E9-9B12-C00C680350AE}" srcId="{71402EE2-CA70-4960-9B7A-963F097B80E2}" destId="{F7F0E3B6-2901-4B17-8756-7F431714499F}" srcOrd="0" destOrd="0" parTransId="{BFCE4F96-A5DC-4DAE-B763-ED51D4F7DE5E}" sibTransId="{6EC3A90F-B5A4-4405-B878-70F3495A1266}"/>
    <dgm:cxn modelId="{F7672AB4-6708-4CC4-851C-1706D66DEBF1}" type="presParOf" srcId="{A432BCD2-EAA7-4DEF-906A-E3B31B62C8B5}" destId="{09D47485-D358-40D5-BE3E-121BB1A49EFB}" srcOrd="0" destOrd="0" presId="urn:microsoft.com/office/officeart/2018/2/layout/IconVerticalSolidList"/>
    <dgm:cxn modelId="{AA6B54C1-1779-4676-931D-C2525EE120BF}" type="presParOf" srcId="{09D47485-D358-40D5-BE3E-121BB1A49EFB}" destId="{3D4DD74D-7FF7-4D81-8D7C-D310E92FFB37}" srcOrd="0" destOrd="0" presId="urn:microsoft.com/office/officeart/2018/2/layout/IconVerticalSolidList"/>
    <dgm:cxn modelId="{276D7B18-9752-4D32-A56F-DC9D82ABA3FA}" type="presParOf" srcId="{09D47485-D358-40D5-BE3E-121BB1A49EFB}" destId="{C7A13840-F530-41AF-8DBC-3A58FBB42933}" srcOrd="1" destOrd="0" presId="urn:microsoft.com/office/officeart/2018/2/layout/IconVerticalSolidList"/>
    <dgm:cxn modelId="{31C6A7B4-47F7-4416-99C5-395173B826A8}" type="presParOf" srcId="{09D47485-D358-40D5-BE3E-121BB1A49EFB}" destId="{DE0E9417-1D3F-44D8-959E-F1292653B2EC}" srcOrd="2" destOrd="0" presId="urn:microsoft.com/office/officeart/2018/2/layout/IconVerticalSolidList"/>
    <dgm:cxn modelId="{7AE8982A-FAAD-47A8-B73C-0E3BEDC55B5C}" type="presParOf" srcId="{09D47485-D358-40D5-BE3E-121BB1A49EFB}" destId="{AD1E66D0-8A5F-4049-9F5A-6F5AF9C1745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6492D-397F-4FD3-AD8B-C3970589076F}">
      <dsp:nvSpPr>
        <dsp:cNvPr id="0" name=""/>
        <dsp:cNvSpPr/>
      </dsp:nvSpPr>
      <dsp:spPr>
        <a:xfrm>
          <a:off x="3237" y="281599"/>
          <a:ext cx="2568029" cy="154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200" kern="1200" dirty="0"/>
            <a:t>MEMORANDUM U OFICO CONDUCTOR</a:t>
          </a:r>
          <a:endParaRPr lang="en-US" sz="2200" kern="1200" dirty="0"/>
        </a:p>
      </dsp:txBody>
      <dsp:txXfrm>
        <a:off x="3237" y="281599"/>
        <a:ext cx="2568029" cy="1540817"/>
      </dsp:txXfrm>
    </dsp:sp>
    <dsp:sp modelId="{335E4108-59C5-4379-98AB-FAE09312552C}">
      <dsp:nvSpPr>
        <dsp:cNvPr id="0" name=""/>
        <dsp:cNvSpPr/>
      </dsp:nvSpPr>
      <dsp:spPr>
        <a:xfrm>
          <a:off x="2828069" y="281599"/>
          <a:ext cx="2568029" cy="154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200" kern="1200" dirty="0"/>
            <a:t>DECRETO DE PAGO (COPIA)</a:t>
          </a:r>
          <a:endParaRPr lang="en-US" sz="2200" kern="1200" dirty="0"/>
        </a:p>
      </dsp:txBody>
      <dsp:txXfrm>
        <a:off x="2828069" y="281599"/>
        <a:ext cx="2568029" cy="1540817"/>
      </dsp:txXfrm>
    </dsp:sp>
    <dsp:sp modelId="{CB82EBBF-7A02-4EB7-827E-F344480BE164}">
      <dsp:nvSpPr>
        <dsp:cNvPr id="0" name=""/>
        <dsp:cNvSpPr/>
      </dsp:nvSpPr>
      <dsp:spPr>
        <a:xfrm>
          <a:off x="5652901" y="281599"/>
          <a:ext cx="2568029" cy="154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200" kern="1200"/>
            <a:t>NÓMINA DE GASTOS </a:t>
          </a:r>
          <a:endParaRPr lang="en-US" sz="2200" kern="1200"/>
        </a:p>
      </dsp:txBody>
      <dsp:txXfrm>
        <a:off x="5652901" y="281599"/>
        <a:ext cx="2568029" cy="1540817"/>
      </dsp:txXfrm>
    </dsp:sp>
    <dsp:sp modelId="{57A4C2D8-A362-4665-944B-3C71B79914CB}">
      <dsp:nvSpPr>
        <dsp:cNvPr id="0" name=""/>
        <dsp:cNvSpPr/>
      </dsp:nvSpPr>
      <dsp:spPr>
        <a:xfrm>
          <a:off x="8477733" y="281599"/>
          <a:ext cx="2568029" cy="154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200" kern="1200"/>
            <a:t>COMPROBANTES TRIBUTARIOS</a:t>
          </a:r>
          <a:endParaRPr lang="en-US" sz="2200" kern="1200"/>
        </a:p>
      </dsp:txBody>
      <dsp:txXfrm>
        <a:off x="8477733" y="281599"/>
        <a:ext cx="2568029" cy="1540817"/>
      </dsp:txXfrm>
    </dsp:sp>
    <dsp:sp modelId="{3A573A92-A439-44A5-96F4-85FA9C1CEA50}">
      <dsp:nvSpPr>
        <dsp:cNvPr id="0" name=""/>
        <dsp:cNvSpPr/>
      </dsp:nvSpPr>
      <dsp:spPr>
        <a:xfrm>
          <a:off x="1415653" y="2079220"/>
          <a:ext cx="2568029" cy="154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200" kern="1200" dirty="0"/>
            <a:t>OTROS DOCUMENTOS RELEVANTES </a:t>
          </a:r>
          <a:endParaRPr lang="en-US" sz="2200" kern="1200" dirty="0"/>
        </a:p>
      </dsp:txBody>
      <dsp:txXfrm>
        <a:off x="1415653" y="2079220"/>
        <a:ext cx="2568029" cy="1540817"/>
      </dsp:txXfrm>
    </dsp:sp>
    <dsp:sp modelId="{24A9589D-6A5E-4F72-BDDA-32BFA992391E}">
      <dsp:nvSpPr>
        <dsp:cNvPr id="0" name=""/>
        <dsp:cNvSpPr/>
      </dsp:nvSpPr>
      <dsp:spPr>
        <a:xfrm>
          <a:off x="4240485" y="2079220"/>
          <a:ext cx="2568029" cy="154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NOMINA DE BENEFICIARIOS</a:t>
          </a:r>
          <a:endParaRPr lang="en-US" sz="2200" kern="1200" dirty="0"/>
        </a:p>
      </dsp:txBody>
      <dsp:txXfrm>
        <a:off x="4240485" y="2079220"/>
        <a:ext cx="2568029" cy="1540817"/>
      </dsp:txXfrm>
    </dsp:sp>
    <dsp:sp modelId="{D91B8A47-F7E2-4753-9707-A12947C53070}">
      <dsp:nvSpPr>
        <dsp:cNvPr id="0" name=""/>
        <dsp:cNvSpPr/>
      </dsp:nvSpPr>
      <dsp:spPr>
        <a:xfrm>
          <a:off x="7065317" y="2079220"/>
          <a:ext cx="2568029" cy="1540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FOTOGRAFIAS</a:t>
          </a:r>
          <a:endParaRPr lang="en-US" sz="2200" kern="1200" dirty="0"/>
        </a:p>
      </dsp:txBody>
      <dsp:txXfrm>
        <a:off x="7065317" y="2079220"/>
        <a:ext cx="2568029" cy="15408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DC3B4F-0DC3-47BA-A957-3154963C1B12}">
      <dsp:nvSpPr>
        <dsp:cNvPr id="0" name=""/>
        <dsp:cNvSpPr/>
      </dsp:nvSpPr>
      <dsp:spPr>
        <a:xfrm>
          <a:off x="0" y="3180"/>
          <a:ext cx="2129618" cy="20989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0" i="0" kern="1200" dirty="0"/>
            <a:t>Boletas electrónicas </a:t>
          </a:r>
          <a:r>
            <a:rPr lang="es-MX" sz="2000" kern="1200" dirty="0"/>
            <a:t>c</a:t>
          </a:r>
          <a:r>
            <a:rPr lang="es-MX" sz="2000" b="0" i="0" kern="1200" dirty="0"/>
            <a:t>on detalle</a:t>
          </a:r>
          <a:endParaRPr lang="en-US" sz="2000" kern="1200" dirty="0"/>
        </a:p>
      </dsp:txBody>
      <dsp:txXfrm>
        <a:off x="102461" y="105641"/>
        <a:ext cx="1924696" cy="1894005"/>
      </dsp:txXfrm>
    </dsp:sp>
    <dsp:sp modelId="{F4C8B6C4-70FA-49B7-83F8-1F80F2A29C12}">
      <dsp:nvSpPr>
        <dsp:cNvPr id="0" name=""/>
        <dsp:cNvSpPr/>
      </dsp:nvSpPr>
      <dsp:spPr>
        <a:xfrm>
          <a:off x="0" y="2207054"/>
          <a:ext cx="2129618" cy="20989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Boletas</a:t>
          </a:r>
          <a:r>
            <a:rPr lang="es-MX" sz="2000" b="0" i="0" kern="1200" dirty="0"/>
            <a:t> </a:t>
          </a:r>
          <a:r>
            <a:rPr lang="es-MX" sz="2000" kern="1200" dirty="0"/>
            <a:t>d</a:t>
          </a:r>
          <a:r>
            <a:rPr lang="es-MX" sz="2000" b="0" i="0" kern="1200" dirty="0"/>
            <a:t>e honorarios sin retención. </a:t>
          </a:r>
          <a:endParaRPr lang="en-US" sz="2000" kern="1200" dirty="0"/>
        </a:p>
      </dsp:txBody>
      <dsp:txXfrm>
        <a:off x="102461" y="2309515"/>
        <a:ext cx="1924696" cy="1894005"/>
      </dsp:txXfrm>
    </dsp:sp>
    <dsp:sp modelId="{4D6DC5D3-5DAC-4F9E-A444-FB78E6D4E57F}">
      <dsp:nvSpPr>
        <dsp:cNvPr id="0" name=""/>
        <dsp:cNvSpPr/>
      </dsp:nvSpPr>
      <dsp:spPr>
        <a:xfrm rot="5400000">
          <a:off x="3183042" y="3567397"/>
          <a:ext cx="1679142" cy="37859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400" b="0" i="0" kern="1200" dirty="0"/>
            <a:t>Nombre y Rut de la </a:t>
          </a:r>
          <a:r>
            <a:rPr lang="es-MX" sz="2400" b="1" i="0" kern="1200" dirty="0"/>
            <a:t>ORGANIZACIÓN</a:t>
          </a:r>
          <a:r>
            <a:rPr lang="es-MX" sz="2400" b="0" i="0" kern="1200" dirty="0"/>
            <a:t> 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400" b="0" i="0" kern="1200" dirty="0"/>
            <a:t>Forma de Pago “</a:t>
          </a:r>
          <a:r>
            <a:rPr lang="es-MX" sz="2400" b="1" i="0" kern="1200" dirty="0"/>
            <a:t>CONTADO</a:t>
          </a:r>
          <a:r>
            <a:rPr lang="es-MX" sz="2400" b="0" i="0" kern="1200" dirty="0"/>
            <a:t>” </a:t>
          </a:r>
          <a:endParaRPr lang="en-US" sz="2400" kern="1200" dirty="0"/>
        </a:p>
      </dsp:txBody>
      <dsp:txXfrm rot="-5400000">
        <a:off x="2129619" y="4702790"/>
        <a:ext cx="3704020" cy="1515204"/>
      </dsp:txXfrm>
    </dsp:sp>
    <dsp:sp modelId="{E62A5C41-B94B-49D1-89FB-D2F93E24F7A4}">
      <dsp:nvSpPr>
        <dsp:cNvPr id="0" name=""/>
        <dsp:cNvSpPr/>
      </dsp:nvSpPr>
      <dsp:spPr>
        <a:xfrm>
          <a:off x="0" y="4410928"/>
          <a:ext cx="2129618" cy="20989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0" i="0" kern="1200" dirty="0"/>
            <a:t>Facturas electrónicas que deben contener:</a:t>
          </a:r>
          <a:endParaRPr lang="en-US" sz="2000" kern="1200" dirty="0"/>
        </a:p>
      </dsp:txBody>
      <dsp:txXfrm>
        <a:off x="102461" y="4513389"/>
        <a:ext cx="1924696" cy="18940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3C3EF-279B-41E4-8EBE-B3C79DFD11BF}">
      <dsp:nvSpPr>
        <dsp:cNvPr id="0" name=""/>
        <dsp:cNvSpPr/>
      </dsp:nvSpPr>
      <dsp:spPr>
        <a:xfrm>
          <a:off x="0" y="3149"/>
          <a:ext cx="5710335" cy="10790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DEE9A-7EC8-4733-8E9F-967DFB769B0C}">
      <dsp:nvSpPr>
        <dsp:cNvPr id="0" name=""/>
        <dsp:cNvSpPr/>
      </dsp:nvSpPr>
      <dsp:spPr>
        <a:xfrm>
          <a:off x="326410" y="245934"/>
          <a:ext cx="594053" cy="59347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BE027-817D-451B-B0E2-672704615DBF}">
      <dsp:nvSpPr>
        <dsp:cNvPr id="0" name=""/>
        <dsp:cNvSpPr/>
      </dsp:nvSpPr>
      <dsp:spPr>
        <a:xfrm>
          <a:off x="1246874" y="3149"/>
          <a:ext cx="4397960" cy="1080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10" tIns="114310" rIns="114310" bIns="11431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QUE LOS GASTOS ESTEN EJECUTADOS DEBEN SER REALIZADOS EN EL AÑO PRESUPUESTARIO </a:t>
          </a:r>
          <a:endParaRPr lang="en-US" sz="1400" kern="1200" dirty="0"/>
        </a:p>
      </dsp:txBody>
      <dsp:txXfrm>
        <a:off x="1246874" y="3149"/>
        <a:ext cx="4397960" cy="1080097"/>
      </dsp:txXfrm>
    </dsp:sp>
    <dsp:sp modelId="{E77239E9-C240-4BBE-840C-DC8161E97D7C}">
      <dsp:nvSpPr>
        <dsp:cNvPr id="0" name=""/>
        <dsp:cNvSpPr/>
      </dsp:nvSpPr>
      <dsp:spPr>
        <a:xfrm>
          <a:off x="0" y="1337388"/>
          <a:ext cx="5710335" cy="10790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6ECBD7-20A5-453A-95B9-23B68A05E06D}">
      <dsp:nvSpPr>
        <dsp:cNvPr id="0" name=""/>
        <dsp:cNvSpPr/>
      </dsp:nvSpPr>
      <dsp:spPr>
        <a:xfrm>
          <a:off x="326410" y="1580172"/>
          <a:ext cx="594053" cy="59347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870F4D-A620-4FD1-BC09-9B9BA6C4F4EF}">
      <dsp:nvSpPr>
        <dsp:cNvPr id="0" name=""/>
        <dsp:cNvSpPr/>
      </dsp:nvSpPr>
      <dsp:spPr>
        <a:xfrm>
          <a:off x="1246874" y="1337388"/>
          <a:ext cx="4397960" cy="1080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10" tIns="114310" rIns="114310" bIns="11431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QUE, DE EXISTIR SALDO, ESTE SEA REINTEGRADO ANTES DEL 31.12 DEL AÑO EN CURSO.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246874" y="1337388"/>
        <a:ext cx="4397960" cy="1080097"/>
      </dsp:txXfrm>
    </dsp:sp>
    <dsp:sp modelId="{5E7ED11C-8026-4A2B-BD63-36F9648519D4}">
      <dsp:nvSpPr>
        <dsp:cNvPr id="0" name=""/>
        <dsp:cNvSpPr/>
      </dsp:nvSpPr>
      <dsp:spPr>
        <a:xfrm>
          <a:off x="0" y="2671626"/>
          <a:ext cx="5710335" cy="107904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C15A6B-73FA-42DF-B796-F69DD7E0992E}">
      <dsp:nvSpPr>
        <dsp:cNvPr id="0" name=""/>
        <dsp:cNvSpPr/>
      </dsp:nvSpPr>
      <dsp:spPr>
        <a:xfrm>
          <a:off x="326410" y="2914411"/>
          <a:ext cx="594053" cy="5934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9C7F4D-7412-43DB-9F99-D0A94EDDB72C}">
      <dsp:nvSpPr>
        <dsp:cNvPr id="0" name=""/>
        <dsp:cNvSpPr/>
      </dsp:nvSpPr>
      <dsp:spPr>
        <a:xfrm>
          <a:off x="1246874" y="2671626"/>
          <a:ext cx="4397960" cy="1080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10" tIns="114310" rIns="114310" bIns="11431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ESTE DEBE SER SOLICITADO DIRECTAMENTE EN EL DEPARTAMENTO DE PRESUPUESTO Y CONTABILIDAD</a:t>
          </a:r>
          <a:endParaRPr lang="es-CL" sz="1400" kern="1200" dirty="0"/>
        </a:p>
      </dsp:txBody>
      <dsp:txXfrm>
        <a:off x="1246874" y="2671626"/>
        <a:ext cx="4397960" cy="10800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4DD74D-7FF7-4D81-8D7C-D310E92FFB37}">
      <dsp:nvSpPr>
        <dsp:cNvPr id="0" name=""/>
        <dsp:cNvSpPr/>
      </dsp:nvSpPr>
      <dsp:spPr>
        <a:xfrm>
          <a:off x="0" y="689222"/>
          <a:ext cx="5710335" cy="79715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13840-F530-41AF-8DBC-3A58FBB42933}">
      <dsp:nvSpPr>
        <dsp:cNvPr id="0" name=""/>
        <dsp:cNvSpPr/>
      </dsp:nvSpPr>
      <dsp:spPr>
        <a:xfrm>
          <a:off x="241140" y="995498"/>
          <a:ext cx="438437" cy="4384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E66D0-8A5F-4049-9F5A-6F5AF9C17451}">
      <dsp:nvSpPr>
        <dsp:cNvPr id="0" name=""/>
        <dsp:cNvSpPr/>
      </dsp:nvSpPr>
      <dsp:spPr>
        <a:xfrm>
          <a:off x="920717" y="816138"/>
          <a:ext cx="4789617" cy="797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66" tIns="84366" rIns="84366" bIns="84366" numCol="1" spcCol="1270" anchor="ctr" anchorCtr="0">
          <a:noAutofit/>
        </a:bodyPr>
        <a:lstStyle/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800" kern="1200" dirty="0"/>
            <a:t>¿</a:t>
          </a:r>
          <a:r>
            <a:rPr lang="es-CL" sz="2000" b="1" kern="1200" dirty="0"/>
            <a:t>DONDE SE ENTREGA LA RENDICION DE CUENTA ?</a:t>
          </a:r>
        </a:p>
      </dsp:txBody>
      <dsp:txXfrm>
        <a:off x="920717" y="816138"/>
        <a:ext cx="4789617" cy="797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5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96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1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729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58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3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5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93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03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13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0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8/18/2026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01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53" name="Rectangle 1452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68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6" name="Rectangle 1454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74" y="4764840"/>
            <a:ext cx="12205536" cy="20931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4AFA562-D2E5-472E-F17C-CE170EDEC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1900" y="6059436"/>
            <a:ext cx="6200489" cy="606527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1800" dirty="0">
              <a:solidFill>
                <a:schemeClr val="tx1"/>
              </a:solidFill>
            </a:endParaRPr>
          </a:p>
          <a:p>
            <a:endParaRPr lang="en-US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446A5E3-FF37-2A19-9E56-1B9BC4E5F7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63" r="-1" b="2364"/>
          <a:stretch>
            <a:fillRect/>
          </a:stretch>
        </p:blipFill>
        <p:spPr>
          <a:xfrm>
            <a:off x="740296" y="526961"/>
            <a:ext cx="3941776" cy="3802992"/>
          </a:xfrm>
          <a:prstGeom prst="rect">
            <a:avLst/>
          </a:prstGeom>
        </p:spPr>
      </p:pic>
      <p:grpSp>
        <p:nvGrpSpPr>
          <p:cNvPr id="1507" name="Group 1456">
            <a:extLst>
              <a:ext uri="{FF2B5EF4-FFF2-40B4-BE49-F238E27FC236}">
                <a16:creationId xmlns:a16="http://schemas.microsoft.com/office/drawing/2014/main" id="{67A83510-2790-4866-911D-2E1588DF5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459" y="4517731"/>
            <a:ext cx="12157773" cy="494218"/>
            <a:chOff x="18956" y="5952517"/>
            <a:chExt cx="12157773" cy="494218"/>
          </a:xfrm>
          <a:solidFill>
            <a:schemeClr val="bg2">
              <a:lumMod val="90000"/>
            </a:schemeClr>
          </a:solidFill>
        </p:grpSpPr>
        <p:sp>
          <p:nvSpPr>
            <p:cNvPr id="1508" name="Freeform 10">
              <a:extLst>
                <a:ext uri="{FF2B5EF4-FFF2-40B4-BE49-F238E27FC236}">
                  <a16:creationId xmlns:a16="http://schemas.microsoft.com/office/drawing/2014/main" id="{DAB74ACE-7603-4829-88FE-C3C2B05EB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09" name="Freeform 15">
              <a:extLst>
                <a:ext uri="{FF2B5EF4-FFF2-40B4-BE49-F238E27FC236}">
                  <a16:creationId xmlns:a16="http://schemas.microsoft.com/office/drawing/2014/main" id="{DE3E37A0-8723-42F4-9435-F06BD0191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0" name="Freeform 18">
              <a:extLst>
                <a:ext uri="{FF2B5EF4-FFF2-40B4-BE49-F238E27FC236}">
                  <a16:creationId xmlns:a16="http://schemas.microsoft.com/office/drawing/2014/main" id="{0C5FE567-8965-4799-B1E6-8A6E1A848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1" name="Freeform 22">
              <a:extLst>
                <a:ext uri="{FF2B5EF4-FFF2-40B4-BE49-F238E27FC236}">
                  <a16:creationId xmlns:a16="http://schemas.microsoft.com/office/drawing/2014/main" id="{BA3FF2FD-6394-4F97-B186-BD4A98C619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2" name="Freeform 8">
              <a:extLst>
                <a:ext uri="{FF2B5EF4-FFF2-40B4-BE49-F238E27FC236}">
                  <a16:creationId xmlns:a16="http://schemas.microsoft.com/office/drawing/2014/main" id="{1A361C9F-AD97-4338-B557-8766AFD033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3" name="Freeform 19">
              <a:extLst>
                <a:ext uri="{FF2B5EF4-FFF2-40B4-BE49-F238E27FC236}">
                  <a16:creationId xmlns:a16="http://schemas.microsoft.com/office/drawing/2014/main" id="{F4FAA936-A80F-43B5-8A7D-17CC7CF77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4" name="Freeform 20">
              <a:extLst>
                <a:ext uri="{FF2B5EF4-FFF2-40B4-BE49-F238E27FC236}">
                  <a16:creationId xmlns:a16="http://schemas.microsoft.com/office/drawing/2014/main" id="{21246F32-1BA7-40E4-9AF9-CA517D44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5" name="Freeform 23">
              <a:extLst>
                <a:ext uri="{FF2B5EF4-FFF2-40B4-BE49-F238E27FC236}">
                  <a16:creationId xmlns:a16="http://schemas.microsoft.com/office/drawing/2014/main" id="{C18EE8CE-BCF9-4C64-B335-C7830B03F3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6" name="Freeform 26">
              <a:extLst>
                <a:ext uri="{FF2B5EF4-FFF2-40B4-BE49-F238E27FC236}">
                  <a16:creationId xmlns:a16="http://schemas.microsoft.com/office/drawing/2014/main" id="{64AC2B2B-568F-4175-8D84-AD8F6B563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7" name="Freeform 27">
              <a:extLst>
                <a:ext uri="{FF2B5EF4-FFF2-40B4-BE49-F238E27FC236}">
                  <a16:creationId xmlns:a16="http://schemas.microsoft.com/office/drawing/2014/main" id="{D9C6CF5C-8CF6-4274-86E0-CAF4A31F4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8" name="Freeform 28">
              <a:extLst>
                <a:ext uri="{FF2B5EF4-FFF2-40B4-BE49-F238E27FC236}">
                  <a16:creationId xmlns:a16="http://schemas.microsoft.com/office/drawing/2014/main" id="{3BFC56A2-55B3-432A-BD3B-4B2423A68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19" name="Freeform 30">
              <a:extLst>
                <a:ext uri="{FF2B5EF4-FFF2-40B4-BE49-F238E27FC236}">
                  <a16:creationId xmlns:a16="http://schemas.microsoft.com/office/drawing/2014/main" id="{BB036CEA-B307-404A-89D6-9414F417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0" name="Freeform 43">
              <a:extLst>
                <a:ext uri="{FF2B5EF4-FFF2-40B4-BE49-F238E27FC236}">
                  <a16:creationId xmlns:a16="http://schemas.microsoft.com/office/drawing/2014/main" id="{CB37E5F5-B903-4611-A739-0B7FBE851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1" name="Freeform 51">
              <a:extLst>
                <a:ext uri="{FF2B5EF4-FFF2-40B4-BE49-F238E27FC236}">
                  <a16:creationId xmlns:a16="http://schemas.microsoft.com/office/drawing/2014/main" id="{B1012F2B-A8F1-4FD5-8E6F-1CC97D0AA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2" name="Freeform 52">
              <a:extLst>
                <a:ext uri="{FF2B5EF4-FFF2-40B4-BE49-F238E27FC236}">
                  <a16:creationId xmlns:a16="http://schemas.microsoft.com/office/drawing/2014/main" id="{C04C6E0B-838E-4B10-91CA-29C49838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3" name="Freeform 53">
              <a:extLst>
                <a:ext uri="{FF2B5EF4-FFF2-40B4-BE49-F238E27FC236}">
                  <a16:creationId xmlns:a16="http://schemas.microsoft.com/office/drawing/2014/main" id="{15D6CFEB-4FC5-45C3-8BDF-95EAD1EDF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4" name="Freeform 54">
              <a:extLst>
                <a:ext uri="{FF2B5EF4-FFF2-40B4-BE49-F238E27FC236}">
                  <a16:creationId xmlns:a16="http://schemas.microsoft.com/office/drawing/2014/main" id="{EA8E01BA-7055-4707-906A-F08E2E253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5" name="Freeform 55">
              <a:extLst>
                <a:ext uri="{FF2B5EF4-FFF2-40B4-BE49-F238E27FC236}">
                  <a16:creationId xmlns:a16="http://schemas.microsoft.com/office/drawing/2014/main" id="{CDA2DE76-0D5E-4F6F-95E7-508B725F8A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6" name="Freeform 56">
              <a:extLst>
                <a:ext uri="{FF2B5EF4-FFF2-40B4-BE49-F238E27FC236}">
                  <a16:creationId xmlns:a16="http://schemas.microsoft.com/office/drawing/2014/main" id="{669578C5-3D06-4B77-A897-A014B441B5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7" name="Freeform 57">
              <a:extLst>
                <a:ext uri="{FF2B5EF4-FFF2-40B4-BE49-F238E27FC236}">
                  <a16:creationId xmlns:a16="http://schemas.microsoft.com/office/drawing/2014/main" id="{85AA3005-AAD0-4587-B352-ECD937D61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8" name="Freeform 59">
              <a:extLst>
                <a:ext uri="{FF2B5EF4-FFF2-40B4-BE49-F238E27FC236}">
                  <a16:creationId xmlns:a16="http://schemas.microsoft.com/office/drawing/2014/main" id="{B4E9730F-E8B1-4F7C-BA99-3B3016F10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29" name="Freeform 60">
              <a:extLst>
                <a:ext uri="{FF2B5EF4-FFF2-40B4-BE49-F238E27FC236}">
                  <a16:creationId xmlns:a16="http://schemas.microsoft.com/office/drawing/2014/main" id="{A8922D05-C325-4918-84E6-1C62AD7BE0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0" name="Freeform 61">
              <a:extLst>
                <a:ext uri="{FF2B5EF4-FFF2-40B4-BE49-F238E27FC236}">
                  <a16:creationId xmlns:a16="http://schemas.microsoft.com/office/drawing/2014/main" id="{38DD42E8-8604-45E3-99FE-72D479AF2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1" name="Freeform 5">
              <a:extLst>
                <a:ext uri="{FF2B5EF4-FFF2-40B4-BE49-F238E27FC236}">
                  <a16:creationId xmlns:a16="http://schemas.microsoft.com/office/drawing/2014/main" id="{2E946C70-11C9-4C85-BE3B-1149117F3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2" name="Freeform 6">
              <a:extLst>
                <a:ext uri="{FF2B5EF4-FFF2-40B4-BE49-F238E27FC236}">
                  <a16:creationId xmlns:a16="http://schemas.microsoft.com/office/drawing/2014/main" id="{48F637C4-CFB7-4421-9DAB-6730244B2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3" name="Freeform 7">
              <a:extLst>
                <a:ext uri="{FF2B5EF4-FFF2-40B4-BE49-F238E27FC236}">
                  <a16:creationId xmlns:a16="http://schemas.microsoft.com/office/drawing/2014/main" id="{6E137FD9-DCB4-4E5A-960B-350C3627E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4" name="Freeform 8">
              <a:extLst>
                <a:ext uri="{FF2B5EF4-FFF2-40B4-BE49-F238E27FC236}">
                  <a16:creationId xmlns:a16="http://schemas.microsoft.com/office/drawing/2014/main" id="{9DCD8437-9BFD-44B4-AAC8-75388190F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5" name="Freeform 9">
              <a:extLst>
                <a:ext uri="{FF2B5EF4-FFF2-40B4-BE49-F238E27FC236}">
                  <a16:creationId xmlns:a16="http://schemas.microsoft.com/office/drawing/2014/main" id="{C9EEBF9B-D5F1-4EE3-A46A-A5A5E396A4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6" name="Freeform 11">
              <a:extLst>
                <a:ext uri="{FF2B5EF4-FFF2-40B4-BE49-F238E27FC236}">
                  <a16:creationId xmlns:a16="http://schemas.microsoft.com/office/drawing/2014/main" id="{3A77B17D-E4D2-444B-8D75-F0171A3E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7" name="Freeform 12">
              <a:extLst>
                <a:ext uri="{FF2B5EF4-FFF2-40B4-BE49-F238E27FC236}">
                  <a16:creationId xmlns:a16="http://schemas.microsoft.com/office/drawing/2014/main" id="{5FDB9442-6054-49E2-948E-D30AD9E09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8" name="Freeform 13">
              <a:extLst>
                <a:ext uri="{FF2B5EF4-FFF2-40B4-BE49-F238E27FC236}">
                  <a16:creationId xmlns:a16="http://schemas.microsoft.com/office/drawing/2014/main" id="{3E1DF8B7-7CB2-4181-8525-4EE2D5D9EE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39" name="Freeform 14">
              <a:extLst>
                <a:ext uri="{FF2B5EF4-FFF2-40B4-BE49-F238E27FC236}">
                  <a16:creationId xmlns:a16="http://schemas.microsoft.com/office/drawing/2014/main" id="{4B3B2382-7947-4BAF-BF2F-830393F8EF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0" name="Freeform 16">
              <a:extLst>
                <a:ext uri="{FF2B5EF4-FFF2-40B4-BE49-F238E27FC236}">
                  <a16:creationId xmlns:a16="http://schemas.microsoft.com/office/drawing/2014/main" id="{AC95E7F5-BA75-4053-AC8F-81ACC4262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1" name="Freeform 17">
              <a:extLst>
                <a:ext uri="{FF2B5EF4-FFF2-40B4-BE49-F238E27FC236}">
                  <a16:creationId xmlns:a16="http://schemas.microsoft.com/office/drawing/2014/main" id="{8D431126-FDB6-42AF-BC9E-58E4C417B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2" name="Freeform 21">
              <a:extLst>
                <a:ext uri="{FF2B5EF4-FFF2-40B4-BE49-F238E27FC236}">
                  <a16:creationId xmlns:a16="http://schemas.microsoft.com/office/drawing/2014/main" id="{4AA2BE9B-BD88-4958-B98E-7363A0FD5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3" name="Freeform 25">
              <a:extLst>
                <a:ext uri="{FF2B5EF4-FFF2-40B4-BE49-F238E27FC236}">
                  <a16:creationId xmlns:a16="http://schemas.microsoft.com/office/drawing/2014/main" id="{BA18EADE-8501-4251-ADCD-EB02B73DF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4" name="Freeform 29">
              <a:extLst>
                <a:ext uri="{FF2B5EF4-FFF2-40B4-BE49-F238E27FC236}">
                  <a16:creationId xmlns:a16="http://schemas.microsoft.com/office/drawing/2014/main" id="{D1886B2F-FFB5-4032-A012-EAE8464DDA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5" name="Freeform 31">
              <a:extLst>
                <a:ext uri="{FF2B5EF4-FFF2-40B4-BE49-F238E27FC236}">
                  <a16:creationId xmlns:a16="http://schemas.microsoft.com/office/drawing/2014/main" id="{65048464-3972-4F85-858C-BD0D6CC8A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6" name="Freeform 32">
              <a:extLst>
                <a:ext uri="{FF2B5EF4-FFF2-40B4-BE49-F238E27FC236}">
                  <a16:creationId xmlns:a16="http://schemas.microsoft.com/office/drawing/2014/main" id="{9B136B45-B116-4EA4-802D-0D9EC238C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7" name="Freeform 33">
              <a:extLst>
                <a:ext uri="{FF2B5EF4-FFF2-40B4-BE49-F238E27FC236}">
                  <a16:creationId xmlns:a16="http://schemas.microsoft.com/office/drawing/2014/main" id="{F7DA7C34-DDA0-41AB-A47F-E981F63E2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8" name="Freeform 34">
              <a:extLst>
                <a:ext uri="{FF2B5EF4-FFF2-40B4-BE49-F238E27FC236}">
                  <a16:creationId xmlns:a16="http://schemas.microsoft.com/office/drawing/2014/main" id="{BB16C09B-E126-49FC-B0C4-2CB43FA038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49" name="Freeform 35">
              <a:extLst>
                <a:ext uri="{FF2B5EF4-FFF2-40B4-BE49-F238E27FC236}">
                  <a16:creationId xmlns:a16="http://schemas.microsoft.com/office/drawing/2014/main" id="{A12A7CBF-E4C8-4085-88C3-03102FE46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0" name="Freeform 36">
              <a:extLst>
                <a:ext uri="{FF2B5EF4-FFF2-40B4-BE49-F238E27FC236}">
                  <a16:creationId xmlns:a16="http://schemas.microsoft.com/office/drawing/2014/main" id="{55CA9A4D-ABE6-426B-B7F0-F5B933349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1" name="Freeform 37">
              <a:extLst>
                <a:ext uri="{FF2B5EF4-FFF2-40B4-BE49-F238E27FC236}">
                  <a16:creationId xmlns:a16="http://schemas.microsoft.com/office/drawing/2014/main" id="{8A4F3A5B-B199-4716-ADF4-5E33A7C0D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2" name="Freeform 38">
              <a:extLst>
                <a:ext uri="{FF2B5EF4-FFF2-40B4-BE49-F238E27FC236}">
                  <a16:creationId xmlns:a16="http://schemas.microsoft.com/office/drawing/2014/main" id="{5846F32E-5DDD-4AF4-BE1C-5F1A3FF10D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3" name="Freeform 39">
              <a:extLst>
                <a:ext uri="{FF2B5EF4-FFF2-40B4-BE49-F238E27FC236}">
                  <a16:creationId xmlns:a16="http://schemas.microsoft.com/office/drawing/2014/main" id="{AFE38B2F-69BC-4661-84A3-EA04CDC3FE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4" name="Freeform 40">
              <a:extLst>
                <a:ext uri="{FF2B5EF4-FFF2-40B4-BE49-F238E27FC236}">
                  <a16:creationId xmlns:a16="http://schemas.microsoft.com/office/drawing/2014/main" id="{5CA6F12C-4208-48A6-B7B0-DD18CB399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5" name="Freeform 41">
              <a:extLst>
                <a:ext uri="{FF2B5EF4-FFF2-40B4-BE49-F238E27FC236}">
                  <a16:creationId xmlns:a16="http://schemas.microsoft.com/office/drawing/2014/main" id="{0F08EA53-C6C6-49F1-B8DA-E20FFD6078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6" name="Freeform 42">
              <a:extLst>
                <a:ext uri="{FF2B5EF4-FFF2-40B4-BE49-F238E27FC236}">
                  <a16:creationId xmlns:a16="http://schemas.microsoft.com/office/drawing/2014/main" id="{6B6EA655-7497-4604-92DF-43CE7322E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7" name="Freeform 44">
              <a:extLst>
                <a:ext uri="{FF2B5EF4-FFF2-40B4-BE49-F238E27FC236}">
                  <a16:creationId xmlns:a16="http://schemas.microsoft.com/office/drawing/2014/main" id="{082FFE9A-67C2-471A-AF37-ED9C238DB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8" name="Freeform 45">
              <a:extLst>
                <a:ext uri="{FF2B5EF4-FFF2-40B4-BE49-F238E27FC236}">
                  <a16:creationId xmlns:a16="http://schemas.microsoft.com/office/drawing/2014/main" id="{B0FD6176-7431-446D-91DB-56644A93C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59" name="Freeform 46">
              <a:extLst>
                <a:ext uri="{FF2B5EF4-FFF2-40B4-BE49-F238E27FC236}">
                  <a16:creationId xmlns:a16="http://schemas.microsoft.com/office/drawing/2014/main" id="{A46603FA-6405-410B-AD8A-3D75BE7A85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0" name="Freeform 47">
              <a:extLst>
                <a:ext uri="{FF2B5EF4-FFF2-40B4-BE49-F238E27FC236}">
                  <a16:creationId xmlns:a16="http://schemas.microsoft.com/office/drawing/2014/main" id="{6BE439BF-AE87-4F53-9DC9-72414AD1F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1" name="Freeform 48">
              <a:extLst>
                <a:ext uri="{FF2B5EF4-FFF2-40B4-BE49-F238E27FC236}">
                  <a16:creationId xmlns:a16="http://schemas.microsoft.com/office/drawing/2014/main" id="{55C88911-7FE8-4196-8D02-DAB1B62D9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2" name="Freeform 49">
              <a:extLst>
                <a:ext uri="{FF2B5EF4-FFF2-40B4-BE49-F238E27FC236}">
                  <a16:creationId xmlns:a16="http://schemas.microsoft.com/office/drawing/2014/main" id="{BAD26C77-660F-4C9C-9A98-234048198B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3" name="Freeform 8">
              <a:extLst>
                <a:ext uri="{FF2B5EF4-FFF2-40B4-BE49-F238E27FC236}">
                  <a16:creationId xmlns:a16="http://schemas.microsoft.com/office/drawing/2014/main" id="{507A2021-3F23-43FC-AB0D-130B5759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4" name="Freeform 106">
              <a:extLst>
                <a:ext uri="{FF2B5EF4-FFF2-40B4-BE49-F238E27FC236}">
                  <a16:creationId xmlns:a16="http://schemas.microsoft.com/office/drawing/2014/main" id="{CB855C11-52EB-43D9-8831-1A26FCE12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5" name="Freeform 19">
              <a:extLst>
                <a:ext uri="{FF2B5EF4-FFF2-40B4-BE49-F238E27FC236}">
                  <a16:creationId xmlns:a16="http://schemas.microsoft.com/office/drawing/2014/main" id="{1A6AD416-1A17-49A9-8301-8C0A5A78CA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6" name="Freeform 20">
              <a:extLst>
                <a:ext uri="{FF2B5EF4-FFF2-40B4-BE49-F238E27FC236}">
                  <a16:creationId xmlns:a16="http://schemas.microsoft.com/office/drawing/2014/main" id="{F03687D9-14CC-461B-B4B5-907E10B6A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7" name="Freeform 26">
              <a:extLst>
                <a:ext uri="{FF2B5EF4-FFF2-40B4-BE49-F238E27FC236}">
                  <a16:creationId xmlns:a16="http://schemas.microsoft.com/office/drawing/2014/main" id="{FCC639BE-A7F9-46A2-955A-3ACA45455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8" name="Freeform 27">
              <a:extLst>
                <a:ext uri="{FF2B5EF4-FFF2-40B4-BE49-F238E27FC236}">
                  <a16:creationId xmlns:a16="http://schemas.microsoft.com/office/drawing/2014/main" id="{B3FED40E-A961-4D78-947A-5AC1BD510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69" name="Freeform 28">
              <a:extLst>
                <a:ext uri="{FF2B5EF4-FFF2-40B4-BE49-F238E27FC236}">
                  <a16:creationId xmlns:a16="http://schemas.microsoft.com/office/drawing/2014/main" id="{1445BCDF-9E07-46AD-A6B5-5BEFA223C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0" name="Freeform 55">
              <a:extLst>
                <a:ext uri="{FF2B5EF4-FFF2-40B4-BE49-F238E27FC236}">
                  <a16:creationId xmlns:a16="http://schemas.microsoft.com/office/drawing/2014/main" id="{23324DC7-93D9-451A-9ABF-1B4D92BF2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1" name="Freeform 56">
              <a:extLst>
                <a:ext uri="{FF2B5EF4-FFF2-40B4-BE49-F238E27FC236}">
                  <a16:creationId xmlns:a16="http://schemas.microsoft.com/office/drawing/2014/main" id="{003474BA-A947-4598-96BB-BAACE2411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2" name="Freeform 57">
              <a:extLst>
                <a:ext uri="{FF2B5EF4-FFF2-40B4-BE49-F238E27FC236}">
                  <a16:creationId xmlns:a16="http://schemas.microsoft.com/office/drawing/2014/main" id="{04426A72-0FD0-478F-AAC5-B49E14253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3" name="Freeform 60">
              <a:extLst>
                <a:ext uri="{FF2B5EF4-FFF2-40B4-BE49-F238E27FC236}">
                  <a16:creationId xmlns:a16="http://schemas.microsoft.com/office/drawing/2014/main" id="{17260BB0-9DCA-4927-89A5-1314AD40E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4" name="Freeform 61">
              <a:extLst>
                <a:ext uri="{FF2B5EF4-FFF2-40B4-BE49-F238E27FC236}">
                  <a16:creationId xmlns:a16="http://schemas.microsoft.com/office/drawing/2014/main" id="{F459656F-63AC-4FC7-8D12-282B9B0C4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5" name="Freeform 5">
              <a:extLst>
                <a:ext uri="{FF2B5EF4-FFF2-40B4-BE49-F238E27FC236}">
                  <a16:creationId xmlns:a16="http://schemas.microsoft.com/office/drawing/2014/main" id="{5C345A48-BE33-4B10-AF97-207DC7E2C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6" name="Freeform 6">
              <a:extLst>
                <a:ext uri="{FF2B5EF4-FFF2-40B4-BE49-F238E27FC236}">
                  <a16:creationId xmlns:a16="http://schemas.microsoft.com/office/drawing/2014/main" id="{65503F74-3A89-46DD-AD4D-9BB164E25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7" name="Freeform 7">
              <a:extLst>
                <a:ext uri="{FF2B5EF4-FFF2-40B4-BE49-F238E27FC236}">
                  <a16:creationId xmlns:a16="http://schemas.microsoft.com/office/drawing/2014/main" id="{5D8D4A6C-9C30-46E6-953F-8FFE24534F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8" name="Freeform 8">
              <a:extLst>
                <a:ext uri="{FF2B5EF4-FFF2-40B4-BE49-F238E27FC236}">
                  <a16:creationId xmlns:a16="http://schemas.microsoft.com/office/drawing/2014/main" id="{844B12AB-BDBA-412B-8127-0671AB6BF8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79" name="Freeform 9">
              <a:extLst>
                <a:ext uri="{FF2B5EF4-FFF2-40B4-BE49-F238E27FC236}">
                  <a16:creationId xmlns:a16="http://schemas.microsoft.com/office/drawing/2014/main" id="{84AE8FA4-8AC5-4D0E-9FF8-B6F6D961F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0" name="Freeform 11">
              <a:extLst>
                <a:ext uri="{FF2B5EF4-FFF2-40B4-BE49-F238E27FC236}">
                  <a16:creationId xmlns:a16="http://schemas.microsoft.com/office/drawing/2014/main" id="{462515DF-512D-49E0-B5FE-637D9E352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1" name="Freeform 12">
              <a:extLst>
                <a:ext uri="{FF2B5EF4-FFF2-40B4-BE49-F238E27FC236}">
                  <a16:creationId xmlns:a16="http://schemas.microsoft.com/office/drawing/2014/main" id="{342CB8A0-096D-4A9F-B962-294DB670B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2" name="Freeform 13">
              <a:extLst>
                <a:ext uri="{FF2B5EF4-FFF2-40B4-BE49-F238E27FC236}">
                  <a16:creationId xmlns:a16="http://schemas.microsoft.com/office/drawing/2014/main" id="{6870353D-6B96-4946-8BB5-015BF6E6E2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3" name="Freeform 14">
              <a:extLst>
                <a:ext uri="{FF2B5EF4-FFF2-40B4-BE49-F238E27FC236}">
                  <a16:creationId xmlns:a16="http://schemas.microsoft.com/office/drawing/2014/main" id="{20249E38-6114-4065-8836-941D6C55D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4" name="Freeform 16">
              <a:extLst>
                <a:ext uri="{FF2B5EF4-FFF2-40B4-BE49-F238E27FC236}">
                  <a16:creationId xmlns:a16="http://schemas.microsoft.com/office/drawing/2014/main" id="{BDA5073D-3C1B-4779-8DEF-FD9CD5308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5" name="Freeform 17">
              <a:extLst>
                <a:ext uri="{FF2B5EF4-FFF2-40B4-BE49-F238E27FC236}">
                  <a16:creationId xmlns:a16="http://schemas.microsoft.com/office/drawing/2014/main" id="{79505220-ED85-46B5-A218-0991FA579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6" name="Freeform 21">
              <a:extLst>
                <a:ext uri="{FF2B5EF4-FFF2-40B4-BE49-F238E27FC236}">
                  <a16:creationId xmlns:a16="http://schemas.microsoft.com/office/drawing/2014/main" id="{A8513416-DF87-4A83-8026-AF40654BA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7" name="Freeform 25">
              <a:extLst>
                <a:ext uri="{FF2B5EF4-FFF2-40B4-BE49-F238E27FC236}">
                  <a16:creationId xmlns:a16="http://schemas.microsoft.com/office/drawing/2014/main" id="{AF0489C4-7984-4A49-9D02-ACE2DD3EC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8" name="Freeform 29">
              <a:extLst>
                <a:ext uri="{FF2B5EF4-FFF2-40B4-BE49-F238E27FC236}">
                  <a16:creationId xmlns:a16="http://schemas.microsoft.com/office/drawing/2014/main" id="{3DB0DE7C-BF6D-4059-94C4-FD4D6E7BA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89" name="Freeform 31">
              <a:extLst>
                <a:ext uri="{FF2B5EF4-FFF2-40B4-BE49-F238E27FC236}">
                  <a16:creationId xmlns:a16="http://schemas.microsoft.com/office/drawing/2014/main" id="{5B58E23E-6D06-4F24-B6F8-98AE632C2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90" name="Freeform 32">
              <a:extLst>
                <a:ext uri="{FF2B5EF4-FFF2-40B4-BE49-F238E27FC236}">
                  <a16:creationId xmlns:a16="http://schemas.microsoft.com/office/drawing/2014/main" id="{7D87D95A-4B48-4140-BB5C-9A33AACBF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91" name="Freeform 33">
              <a:extLst>
                <a:ext uri="{FF2B5EF4-FFF2-40B4-BE49-F238E27FC236}">
                  <a16:creationId xmlns:a16="http://schemas.microsoft.com/office/drawing/2014/main" id="{6D78BEA4-B995-4BEC-A3B4-C580D646AD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1" name="Freeform 34">
              <a:extLst>
                <a:ext uri="{FF2B5EF4-FFF2-40B4-BE49-F238E27FC236}">
                  <a16:creationId xmlns:a16="http://schemas.microsoft.com/office/drawing/2014/main" id="{C075F1AC-7155-4487-8B7A-0C74E2C65D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2" name="Freeform 35">
              <a:extLst>
                <a:ext uri="{FF2B5EF4-FFF2-40B4-BE49-F238E27FC236}">
                  <a16:creationId xmlns:a16="http://schemas.microsoft.com/office/drawing/2014/main" id="{2923812A-0930-464A-B863-8232CDF9B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3" name="Freeform 36">
              <a:extLst>
                <a:ext uri="{FF2B5EF4-FFF2-40B4-BE49-F238E27FC236}">
                  <a16:creationId xmlns:a16="http://schemas.microsoft.com/office/drawing/2014/main" id="{5B22D5AF-1F95-4943-ADBD-50BF0DD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4" name="Freeform 37">
              <a:extLst>
                <a:ext uri="{FF2B5EF4-FFF2-40B4-BE49-F238E27FC236}">
                  <a16:creationId xmlns:a16="http://schemas.microsoft.com/office/drawing/2014/main" id="{09709304-5160-4325-BE4E-F970450FA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5" name="Freeform 38">
              <a:extLst>
                <a:ext uri="{FF2B5EF4-FFF2-40B4-BE49-F238E27FC236}">
                  <a16:creationId xmlns:a16="http://schemas.microsoft.com/office/drawing/2014/main" id="{6086BD94-D139-4DEE-9FB6-849360DAB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6" name="Freeform 39">
              <a:extLst>
                <a:ext uri="{FF2B5EF4-FFF2-40B4-BE49-F238E27FC236}">
                  <a16:creationId xmlns:a16="http://schemas.microsoft.com/office/drawing/2014/main" id="{84B8A4B1-C709-4864-851E-6A76DE4E5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7" name="Freeform 40">
              <a:extLst>
                <a:ext uri="{FF2B5EF4-FFF2-40B4-BE49-F238E27FC236}">
                  <a16:creationId xmlns:a16="http://schemas.microsoft.com/office/drawing/2014/main" id="{51183B3E-65BA-45BB-9238-E5553DA7E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8" name="Freeform 41">
              <a:extLst>
                <a:ext uri="{FF2B5EF4-FFF2-40B4-BE49-F238E27FC236}">
                  <a16:creationId xmlns:a16="http://schemas.microsoft.com/office/drawing/2014/main" id="{B456CBC6-D8DB-4226-8743-8355D0C1E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99" name="Freeform 42">
              <a:extLst>
                <a:ext uri="{FF2B5EF4-FFF2-40B4-BE49-F238E27FC236}">
                  <a16:creationId xmlns:a16="http://schemas.microsoft.com/office/drawing/2014/main" id="{2A43AE63-9201-415C-A88E-C52685BF9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00" name="Freeform 44">
              <a:extLst>
                <a:ext uri="{FF2B5EF4-FFF2-40B4-BE49-F238E27FC236}">
                  <a16:creationId xmlns:a16="http://schemas.microsoft.com/office/drawing/2014/main" id="{0BB8C75E-6B9A-4E95-85CF-ACD2D2AD2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01" name="Freeform 45">
              <a:extLst>
                <a:ext uri="{FF2B5EF4-FFF2-40B4-BE49-F238E27FC236}">
                  <a16:creationId xmlns:a16="http://schemas.microsoft.com/office/drawing/2014/main" id="{F593E6EC-FB46-40CB-825C-C1305B1FB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02" name="Freeform 46">
              <a:extLst>
                <a:ext uri="{FF2B5EF4-FFF2-40B4-BE49-F238E27FC236}">
                  <a16:creationId xmlns:a16="http://schemas.microsoft.com/office/drawing/2014/main" id="{517F36F0-8630-4831-9057-6CA9B217B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03" name="Freeform 47">
              <a:extLst>
                <a:ext uri="{FF2B5EF4-FFF2-40B4-BE49-F238E27FC236}">
                  <a16:creationId xmlns:a16="http://schemas.microsoft.com/office/drawing/2014/main" id="{9614B5E6-3CE1-465E-8381-646179E1B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04" name="Freeform 48">
              <a:extLst>
                <a:ext uri="{FF2B5EF4-FFF2-40B4-BE49-F238E27FC236}">
                  <a16:creationId xmlns:a16="http://schemas.microsoft.com/office/drawing/2014/main" id="{5A40C31A-16AE-42C0-AC3B-52DCA2F5A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05" name="Freeform 49">
              <a:extLst>
                <a:ext uri="{FF2B5EF4-FFF2-40B4-BE49-F238E27FC236}">
                  <a16:creationId xmlns:a16="http://schemas.microsoft.com/office/drawing/2014/main" id="{CE95CDB5-B8FA-431B-B9BE-7791AD92C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BDD2A57E-82F7-BF48-64B5-3151BC757109}"/>
              </a:ext>
            </a:extLst>
          </p:cNvPr>
          <p:cNvSpPr txBox="1"/>
          <p:nvPr/>
        </p:nvSpPr>
        <p:spPr>
          <a:xfrm>
            <a:off x="7016620" y="242596"/>
            <a:ext cx="4833258" cy="39468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8DF913-8081-7BC9-2441-8B082EF0CB7E}"/>
              </a:ext>
            </a:extLst>
          </p:cNvPr>
          <p:cNvSpPr txBox="1"/>
          <p:nvPr/>
        </p:nvSpPr>
        <p:spPr>
          <a:xfrm>
            <a:off x="4851918" y="2059255"/>
            <a:ext cx="63728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SUBVENCIÓN MUNICIPAL AÑO 2026</a:t>
            </a:r>
          </a:p>
          <a:p>
            <a:endParaRPr lang="es-CL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F86853C-D7B2-03E9-83C9-A646ACA367B1}"/>
              </a:ext>
            </a:extLst>
          </p:cNvPr>
          <p:cNvSpPr txBox="1"/>
          <p:nvPr/>
        </p:nvSpPr>
        <p:spPr>
          <a:xfrm>
            <a:off x="67825" y="6158375"/>
            <a:ext cx="7070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81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QUE LOS GASTOS ESTEN EJECUTADOS EN EL AÑO PRESPUESTARIO </a:t>
            </a:r>
          </a:p>
          <a:p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QUE DE EXISTIR SOBRANTE, ESTE SEA REINTEGRADO ANTES DEL 31.12 </a:t>
            </a:r>
          </a:p>
          <a:p>
            <a:endParaRPr lang="es-CL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4633" t="-8217" r="-3242" b="5891"/>
          <a:stretch/>
        </p:blipFill>
        <p:spPr>
          <a:xfrm>
            <a:off x="439309" y="938823"/>
            <a:ext cx="4477924" cy="4441092"/>
          </a:xfrm>
          <a:prstGeom prst="rect">
            <a:avLst/>
          </a:prstGeom>
        </p:spPr>
      </p:pic>
      <p:graphicFrame>
        <p:nvGraphicFramePr>
          <p:cNvPr id="25" name="CuadroTexto 10">
            <a:extLst>
              <a:ext uri="{FF2B5EF4-FFF2-40B4-BE49-F238E27FC236}">
                <a16:creationId xmlns:a16="http://schemas.microsoft.com/office/drawing/2014/main" id="{1C75069A-AADD-BB3C-C1B7-3DEFA475B3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0485145"/>
              </p:ext>
            </p:extLst>
          </p:nvPr>
        </p:nvGraphicFramePr>
        <p:xfrm>
          <a:off x="6096000" y="1730910"/>
          <a:ext cx="5710335" cy="3754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99FF3574-F743-26B0-6D84-77F125D1D174}"/>
              </a:ext>
            </a:extLst>
          </p:cNvPr>
          <p:cNvSpPr/>
          <p:nvPr/>
        </p:nvSpPr>
        <p:spPr>
          <a:xfrm rot="5400000">
            <a:off x="8948057" y="4045107"/>
            <a:ext cx="578498" cy="51318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648EB8F-BA1F-EE76-16D0-33F56970E4C5}"/>
              </a:ext>
            </a:extLst>
          </p:cNvPr>
          <p:cNvSpPr txBox="1"/>
          <p:nvPr/>
        </p:nvSpPr>
        <p:spPr>
          <a:xfrm>
            <a:off x="-37794" y="5919177"/>
            <a:ext cx="61139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001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94DE8C-A14C-2DA8-F173-9A6CF6F48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F09FF13-7B7C-3E35-A12F-626FAC900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QUE LOS GASTOS ESTEN EJECUTADOS EN EL AÑO PRESPUESTARIO </a:t>
            </a:r>
          </a:p>
          <a:p>
            <a:endParaRPr lang="es-E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/>
              <a:t>QUE DE EXISTIR SOBRANTE, ESTE SEA REINTEGRADO ANTES DEL 31.12 </a:t>
            </a:r>
          </a:p>
          <a:p>
            <a:endParaRPr lang="es-CL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9F62E62-CB52-EC3C-CD03-3B81F49B3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3F6B4D0-2AE3-5291-A87B-692CE3C329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33" t="-8217" r="-3242" b="5891"/>
          <a:stretch/>
        </p:blipFill>
        <p:spPr>
          <a:xfrm>
            <a:off x="439309" y="938823"/>
            <a:ext cx="4477924" cy="4441092"/>
          </a:xfrm>
          <a:prstGeom prst="rect">
            <a:avLst/>
          </a:prstGeom>
        </p:spPr>
      </p:pic>
      <p:graphicFrame>
        <p:nvGraphicFramePr>
          <p:cNvPr id="25" name="CuadroTexto 10">
            <a:extLst>
              <a:ext uri="{FF2B5EF4-FFF2-40B4-BE49-F238E27FC236}">
                <a16:creationId xmlns:a16="http://schemas.microsoft.com/office/drawing/2014/main" id="{4DD97550-3FF6-FE28-818E-DC798D3C1C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3659099"/>
              </p:ext>
            </p:extLst>
          </p:nvPr>
        </p:nvGraphicFramePr>
        <p:xfrm>
          <a:off x="6096000" y="0"/>
          <a:ext cx="5710335" cy="2429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37620B3C-A9B2-FB87-91C0-E6B21F8C7510}"/>
              </a:ext>
            </a:extLst>
          </p:cNvPr>
          <p:cNvSpPr/>
          <p:nvPr/>
        </p:nvSpPr>
        <p:spPr>
          <a:xfrm rot="5400000">
            <a:off x="8588226" y="1608001"/>
            <a:ext cx="578498" cy="51318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7C50248-87CA-7634-8AE2-43C0DD722161}"/>
              </a:ext>
            </a:extLst>
          </p:cNvPr>
          <p:cNvSpPr txBox="1"/>
          <p:nvPr/>
        </p:nvSpPr>
        <p:spPr>
          <a:xfrm>
            <a:off x="-37794" y="5919177"/>
            <a:ext cx="61139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C14E0FA0-6686-1FCF-F48F-28898FD02AE9}"/>
              </a:ext>
            </a:extLst>
          </p:cNvPr>
          <p:cNvSpPr/>
          <p:nvPr/>
        </p:nvSpPr>
        <p:spPr>
          <a:xfrm>
            <a:off x="6076134" y="2248186"/>
            <a:ext cx="5710335" cy="1126462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s-MX" sz="2500" b="1" u="sng" dirty="0"/>
              <a:t>DEPARTAMENTO DE PRESUPUESTO Y CONTABILIDAD</a:t>
            </a:r>
          </a:p>
          <a:p>
            <a:endParaRPr lang="es-CL" dirty="0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EA4885A-BCCE-2A3C-69B2-5437942F72AE}"/>
              </a:ext>
            </a:extLst>
          </p:cNvPr>
          <p:cNvSpPr/>
          <p:nvPr/>
        </p:nvSpPr>
        <p:spPr>
          <a:xfrm>
            <a:off x="6096000" y="3727982"/>
            <a:ext cx="5710335" cy="1554674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s-MX" sz="2000" b="1" dirty="0"/>
              <a:t>RENDICION DE CUENTA MAS UNA COPIA PARA SER RECEPCIONADA Y TIMBRADA POR LA FUNCIONARIA DEL DEPARTAMENTO.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383694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111" y="150869"/>
            <a:ext cx="5950936" cy="5282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38D0A9F-4E7B-9C2C-A068-C7FBE6A7D60D}"/>
              </a:ext>
            </a:extLst>
          </p:cNvPr>
          <p:cNvSpPr txBox="1"/>
          <p:nvPr/>
        </p:nvSpPr>
        <p:spPr>
          <a:xfrm>
            <a:off x="0" y="5876134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200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D8C88D5-9C0F-BF60-6D52-04C1A76E54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7949" r="-659" b="13077"/>
          <a:stretch/>
        </p:blipFill>
        <p:spPr>
          <a:xfrm>
            <a:off x="215440" y="1383032"/>
            <a:ext cx="5400674" cy="3660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AD7E7BD-B3A4-36E3-25FE-5473ED749C41}"/>
              </a:ext>
            </a:extLst>
          </p:cNvPr>
          <p:cNvSpPr txBox="1"/>
          <p:nvPr/>
        </p:nvSpPr>
        <p:spPr>
          <a:xfrm>
            <a:off x="5888214" y="2598003"/>
            <a:ext cx="60975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62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1234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58968" y="384048"/>
            <a:ext cx="4637743" cy="533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2800" b="1">
                <a:solidFill>
                  <a:srgbClr val="343434"/>
                </a:solidFill>
                <a:latin typeface="Arial"/>
              </a:defRPr>
            </a:pPr>
            <a:r>
              <a:rPr sz="3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PUNTOS DE REFERENCIA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95489" y="1417320"/>
            <a:ext cx="8856142" cy="533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2800" b="1">
                <a:solidFill>
                  <a:srgbClr val="343434"/>
                </a:solidFill>
                <a:latin typeface="Arial"/>
              </a:defRPr>
            </a:pPr>
            <a:r>
              <a:rPr sz="31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Aspectos</a:t>
            </a:r>
            <a:r>
              <a:rPr sz="31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a </a:t>
            </a:r>
            <a:r>
              <a:rPr sz="31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considerar</a:t>
            </a:r>
            <a:r>
              <a:rPr sz="31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sz="31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durante</a:t>
            </a:r>
            <a:r>
              <a:rPr sz="31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la </a:t>
            </a:r>
            <a:r>
              <a:rPr sz="31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presentación</a:t>
            </a:r>
            <a:endParaRPr sz="31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5800" y="2240280"/>
            <a:ext cx="269748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552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" name="Rounded Rectangle 5"/>
          <p:cNvSpPr/>
          <p:nvPr/>
        </p:nvSpPr>
        <p:spPr>
          <a:xfrm>
            <a:off x="850392" y="2441448"/>
            <a:ext cx="594360" cy="384048"/>
          </a:xfrm>
          <a:prstGeom prst="roundRect">
            <a:avLst/>
          </a:prstGeom>
          <a:solidFill>
            <a:srgbClr val="9A4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4608" y="3063240"/>
            <a:ext cx="1839863" cy="61555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3C3C3C"/>
                </a:solidFill>
                <a:latin typeface="Arial"/>
              </a:defRPr>
            </a:pPr>
            <a:r>
              <a:rPr dirty="0"/>
              <a:t>PROYECTOS Y </a:t>
            </a:r>
            <a:endParaRPr lang="es-ES" dirty="0"/>
          </a:p>
          <a:p>
            <a:pPr algn="ctr">
              <a:defRPr sz="1700" b="1">
                <a:solidFill>
                  <a:srgbClr val="3C3C3C"/>
                </a:solidFill>
                <a:latin typeface="Arial"/>
              </a:defRPr>
            </a:pPr>
            <a:r>
              <a:rPr dirty="0"/>
              <a:t>ALINEAMIENTO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40480"/>
            <a:ext cx="22402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>
                <a:solidFill>
                  <a:srgbClr val="555555"/>
                </a:solidFill>
                <a:latin typeface="Arial"/>
              </a:defRPr>
            </a:pPr>
            <a:r>
              <a:t>Revisión general de los proyectos, según su alineamiento.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822191" y="2240280"/>
            <a:ext cx="2697480" cy="297180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552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3986783" y="2441448"/>
            <a:ext cx="594360" cy="384048"/>
          </a:xfrm>
          <a:prstGeom prst="roundRect">
            <a:avLst/>
          </a:prstGeom>
          <a:solidFill>
            <a:srgbClr val="9A4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86783" y="3063240"/>
            <a:ext cx="2368296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3C3C3C"/>
                </a:solidFill>
                <a:latin typeface="Arial"/>
              </a:defRPr>
            </a:pPr>
            <a:r>
              <a:t>CHEQUES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0791" y="3840480"/>
            <a:ext cx="22402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>
                <a:solidFill>
                  <a:srgbClr val="555555"/>
                </a:solidFill>
                <a:latin typeface="Arial"/>
              </a:defRPr>
            </a:pPr>
            <a:r>
              <a:t>Referencia al proceso y aspectos asociados a los cheques.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958583" y="2240279"/>
            <a:ext cx="4319017" cy="3586779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A552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7123176" y="2441448"/>
            <a:ext cx="594360" cy="384048"/>
          </a:xfrm>
          <a:prstGeom prst="roundRect">
            <a:avLst/>
          </a:prstGeom>
          <a:solidFill>
            <a:srgbClr val="9A4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88547" y="3063240"/>
            <a:ext cx="36201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1">
                <a:solidFill>
                  <a:srgbClr val="3C3C3C"/>
                </a:solidFill>
                <a:latin typeface="Arial"/>
              </a:defRPr>
            </a:pPr>
            <a:r>
              <a:rPr sz="2000" dirty="0">
                <a:solidFill>
                  <a:schemeClr val="accent2">
                    <a:lumMod val="50000"/>
                  </a:schemeClr>
                </a:solidFill>
              </a:rPr>
              <a:t>RENDICIÓN </a:t>
            </a:r>
            <a:endParaRPr lang="es-ES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defRPr sz="1700" b="1">
                <a:solidFill>
                  <a:srgbClr val="3C3C3C"/>
                </a:solidFill>
                <a:latin typeface="Arial"/>
              </a:defRPr>
            </a:pPr>
            <a:r>
              <a:rPr sz="2000" dirty="0">
                <a:solidFill>
                  <a:schemeClr val="accent2">
                    <a:lumMod val="50000"/>
                  </a:schemeClr>
                </a:solidFill>
              </a:rPr>
              <a:t>DE CUENTAS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87183" y="3840480"/>
            <a:ext cx="34449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>
                <a:solidFill>
                  <a:srgbClr val="555555"/>
                </a:solidFill>
                <a:latin typeface="Arial"/>
              </a:defRPr>
            </a:pPr>
            <a:r>
              <a:rPr sz="2000" b="1" u="sng" dirty="0"/>
              <a:t>Foco principal: </a:t>
            </a:r>
            <a:r>
              <a:rPr sz="2000" b="1" u="sng" dirty="0" err="1"/>
              <a:t>revisión</a:t>
            </a:r>
            <a:r>
              <a:rPr sz="2000" b="1" u="sng" dirty="0"/>
              <a:t> de la </a:t>
            </a:r>
            <a:r>
              <a:rPr sz="2000" b="1" u="sng" dirty="0" err="1"/>
              <a:t>rendición</a:t>
            </a:r>
            <a:r>
              <a:rPr sz="2000" b="1" u="sng" dirty="0"/>
              <a:t> y de </a:t>
            </a:r>
            <a:r>
              <a:rPr sz="2000" b="1" u="sng" dirty="0" err="1"/>
              <a:t>todo</a:t>
            </a:r>
            <a:r>
              <a:rPr sz="2000" b="1" u="sng" dirty="0"/>
              <a:t> </a:t>
            </a:r>
            <a:r>
              <a:rPr sz="2000" b="1" u="sng" dirty="0" err="1"/>
              <a:t>su</a:t>
            </a:r>
            <a:r>
              <a:rPr sz="2000" b="1" u="sng" dirty="0"/>
              <a:t> </a:t>
            </a:r>
            <a:r>
              <a:rPr sz="2000" b="1" u="sng" dirty="0" err="1"/>
              <a:t>respaldo</a:t>
            </a:r>
            <a:r>
              <a:rPr sz="2000" b="1" u="sng" dirty="0"/>
              <a:t> documental.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Group 626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62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2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3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4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2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3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4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5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1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2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3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4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5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6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7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8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9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0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1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2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3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4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5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6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7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8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9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0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1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2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3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4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5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6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7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8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9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0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1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2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3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 useBgFill="1">
        <p:nvSpPr>
          <p:cNvPr id="641" name="Rectangle 640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8B46E-E96C-8DAC-A51F-36D0265C002C}"/>
              </a:ext>
            </a:extLst>
          </p:cNvPr>
          <p:cNvSpPr txBox="1"/>
          <p:nvPr/>
        </p:nvSpPr>
        <p:spPr>
          <a:xfrm>
            <a:off x="1422399" y="701749"/>
            <a:ext cx="9343065" cy="999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CONTENIDO EN EL EXPEDIENTE RENDICIÓN DE CUENTAS</a:t>
            </a:r>
          </a:p>
        </p:txBody>
      </p:sp>
      <p:sp>
        <p:nvSpPr>
          <p:cNvPr id="643" name="Rectangle 642">
            <a:extLst>
              <a:ext uri="{FF2B5EF4-FFF2-40B4-BE49-F238E27FC236}">
                <a16:creationId xmlns:a16="http://schemas.microsoft.com/office/drawing/2014/main" id="{CDA16EB2-8F47-4759-A206-DA4D0FF3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1"/>
            <a:ext cx="12192000" cy="49911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7" name="CuadroTexto 2">
            <a:extLst>
              <a:ext uri="{FF2B5EF4-FFF2-40B4-BE49-F238E27FC236}">
                <a16:creationId xmlns:a16="http://schemas.microsoft.com/office/drawing/2014/main" id="{09024F73-24A0-749A-649A-94074CDDA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155566"/>
              </p:ext>
            </p:extLst>
          </p:nvPr>
        </p:nvGraphicFramePr>
        <p:xfrm>
          <a:off x="571500" y="2372659"/>
          <a:ext cx="11049000" cy="3901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292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OBSERVACION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8B46E-E96C-8DAC-A51F-36D0265C002C}"/>
              </a:ext>
            </a:extLst>
          </p:cNvPr>
          <p:cNvSpPr txBox="1"/>
          <p:nvPr/>
        </p:nvSpPr>
        <p:spPr>
          <a:xfrm>
            <a:off x="548053" y="391074"/>
            <a:ext cx="48403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600" b="1" dirty="0"/>
              <a:t>MEMORANDUM U OFICIO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159F29D-E205-767A-F541-0E7B2C006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419" y="2237735"/>
            <a:ext cx="2077594" cy="278684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1A1C952-ECFE-3DE3-28D6-79795D270167}"/>
              </a:ext>
            </a:extLst>
          </p:cNvPr>
          <p:cNvSpPr txBox="1"/>
          <p:nvPr/>
        </p:nvSpPr>
        <p:spPr>
          <a:xfrm>
            <a:off x="6445624" y="175630"/>
            <a:ext cx="55479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L" dirty="0"/>
          </a:p>
          <a:p>
            <a:pPr algn="ctr"/>
            <a:r>
              <a:rPr lang="es-CL" b="1" u="sng" dirty="0"/>
              <a:t>DEPARTAMENTO DE PRESUPUESTO Y CONTABILIDAD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1113488-D4FC-02D3-FA8F-969616CA56B5}"/>
              </a:ext>
            </a:extLst>
          </p:cNvPr>
          <p:cNvSpPr txBox="1"/>
          <p:nvPr/>
        </p:nvSpPr>
        <p:spPr>
          <a:xfrm>
            <a:off x="457199" y="1375960"/>
            <a:ext cx="4897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/>
              <a:t>¿ A quién va dirigido?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195" y="1274590"/>
            <a:ext cx="3506804" cy="522984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12FFB6A-E9CE-0E3B-F78D-59ABDDE57C2F}"/>
              </a:ext>
            </a:extLst>
          </p:cNvPr>
          <p:cNvSpPr txBox="1"/>
          <p:nvPr/>
        </p:nvSpPr>
        <p:spPr>
          <a:xfrm>
            <a:off x="-206188" y="5857726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264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8B46E-E96C-8DAC-A51F-36D0265C002C}"/>
              </a:ext>
            </a:extLst>
          </p:cNvPr>
          <p:cNvSpPr txBox="1"/>
          <p:nvPr/>
        </p:nvSpPr>
        <p:spPr>
          <a:xfrm>
            <a:off x="485693" y="438075"/>
            <a:ext cx="48403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600" b="1" dirty="0"/>
              <a:t>DECRETO DE PAGO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E1CD6A3-46B0-E69B-7959-08803FCBB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26" y="2447450"/>
            <a:ext cx="2142479" cy="214247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4358" y="65801"/>
            <a:ext cx="4692839" cy="641716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1DE8FB0-679D-5831-8CCC-516B6584EA0B}"/>
              </a:ext>
            </a:extLst>
          </p:cNvPr>
          <p:cNvSpPr txBox="1"/>
          <p:nvPr/>
        </p:nvSpPr>
        <p:spPr>
          <a:xfrm>
            <a:off x="499760" y="1370546"/>
            <a:ext cx="4897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/>
              <a:t>¿ Qué es este documento?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DBFB6E2-F13B-C7A4-7EF1-FC16EFD240B7}"/>
              </a:ext>
            </a:extLst>
          </p:cNvPr>
          <p:cNvSpPr txBox="1"/>
          <p:nvPr/>
        </p:nvSpPr>
        <p:spPr>
          <a:xfrm>
            <a:off x="-142144" y="5831519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343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DD2A57E-82F7-BF48-64B5-3151BC757109}"/>
              </a:ext>
            </a:extLst>
          </p:cNvPr>
          <p:cNvSpPr txBox="1"/>
          <p:nvPr/>
        </p:nvSpPr>
        <p:spPr>
          <a:xfrm>
            <a:off x="441507" y="6345116"/>
            <a:ext cx="5304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8B46E-E96C-8DAC-A51F-36D0265C002C}"/>
              </a:ext>
            </a:extLst>
          </p:cNvPr>
          <p:cNvSpPr txBox="1"/>
          <p:nvPr/>
        </p:nvSpPr>
        <p:spPr>
          <a:xfrm>
            <a:off x="480439" y="203243"/>
            <a:ext cx="36204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600" b="1" dirty="0"/>
              <a:t>NÓMINA DE GASTOS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454" y="1061810"/>
            <a:ext cx="8894618" cy="47985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89241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8B46E-E96C-8DAC-A51F-36D0265C002C}"/>
              </a:ext>
            </a:extLst>
          </p:cNvPr>
          <p:cNvSpPr txBox="1"/>
          <p:nvPr/>
        </p:nvSpPr>
        <p:spPr>
          <a:xfrm>
            <a:off x="291449" y="1072751"/>
            <a:ext cx="54932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600" b="1" dirty="0"/>
              <a:t>COMPROBANTES TRIBUTARIOS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55737C3-3626-AA70-DC11-BF0F33ABD23E}"/>
              </a:ext>
            </a:extLst>
          </p:cNvPr>
          <p:cNvSpPr txBox="1"/>
          <p:nvPr/>
        </p:nvSpPr>
        <p:spPr>
          <a:xfrm>
            <a:off x="6076134" y="57089"/>
            <a:ext cx="553450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MX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endParaRPr lang="es-MX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0324E8E-51D7-9E36-E619-677F0EF6E2D4}"/>
              </a:ext>
            </a:extLst>
          </p:cNvPr>
          <p:cNvSpPr txBox="1"/>
          <p:nvPr/>
        </p:nvSpPr>
        <p:spPr>
          <a:xfrm>
            <a:off x="6268858" y="2057161"/>
            <a:ext cx="552722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dirty="0"/>
              <a:t>Estos documentos contienen la información específica para las transacciones entre emisores y receptores, como por ejemplo datos de encabezado, </a:t>
            </a:r>
            <a:r>
              <a:rPr lang="es-MX" sz="2000" b="1" u="sng" dirty="0"/>
              <a:t>detalles por ítem, descuentos y recargos, información de referencia, comisiones y otros cargos, timbre electrónico del SII, y fecha y hora de la firma electrónica.</a:t>
            </a:r>
            <a:endParaRPr lang="es-CL" sz="2000" b="1" u="sng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A4318AC-591B-50CF-D0FC-B8B845386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744" y="1907074"/>
            <a:ext cx="3956647" cy="407857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EC964F1-FD21-12F1-0C2B-ADECAF9B9F73}"/>
              </a:ext>
            </a:extLst>
          </p:cNvPr>
          <p:cNvSpPr txBox="1"/>
          <p:nvPr/>
        </p:nvSpPr>
        <p:spPr>
          <a:xfrm>
            <a:off x="0" y="5912032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570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8B46E-E96C-8DAC-A51F-36D0265C002C}"/>
              </a:ext>
            </a:extLst>
          </p:cNvPr>
          <p:cNvSpPr txBox="1"/>
          <p:nvPr/>
        </p:nvSpPr>
        <p:spPr>
          <a:xfrm>
            <a:off x="360781" y="1048315"/>
            <a:ext cx="53545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600" b="1" dirty="0"/>
              <a:t>COMPROBANTES TRIBUTARIOS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9B6CF7E-35DB-3639-0CA2-2B006436E1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103" r="5157" b="7222"/>
          <a:stretch/>
        </p:blipFill>
        <p:spPr>
          <a:xfrm>
            <a:off x="360425" y="1936392"/>
            <a:ext cx="4927134" cy="25516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25" name="CuadroTexto 3">
            <a:extLst>
              <a:ext uri="{FF2B5EF4-FFF2-40B4-BE49-F238E27FC236}">
                <a16:creationId xmlns:a16="http://schemas.microsoft.com/office/drawing/2014/main" id="{813C02A4-3CDB-62B2-D4F8-E5596AA893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0939855"/>
              </p:ext>
            </p:extLst>
          </p:nvPr>
        </p:nvGraphicFramePr>
        <p:xfrm>
          <a:off x="6167536" y="195943"/>
          <a:ext cx="5915608" cy="6513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599B3C3A-84A9-2640-68FC-C751219D88D6}"/>
              </a:ext>
            </a:extLst>
          </p:cNvPr>
          <p:cNvSpPr txBox="1"/>
          <p:nvPr/>
        </p:nvSpPr>
        <p:spPr>
          <a:xfrm>
            <a:off x="25835" y="5809685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414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FB7F7C0-216C-466B-8AF5-7744BB340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76134" y="0"/>
            <a:ext cx="611586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F39CE31-5797-9095-EDB7-465A60721F58}"/>
              </a:ext>
            </a:extLst>
          </p:cNvPr>
          <p:cNvSpPr txBox="1"/>
          <p:nvPr/>
        </p:nvSpPr>
        <p:spPr>
          <a:xfrm>
            <a:off x="228600" y="433726"/>
            <a:ext cx="50863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u="sng" dirty="0"/>
              <a:t>PERMITIDO</a:t>
            </a:r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r>
              <a:rPr lang="es-CL" dirty="0"/>
              <a:t>	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4130F6F-96F7-4DF4-7328-F0C52561F412}"/>
              </a:ext>
            </a:extLst>
          </p:cNvPr>
          <p:cNvSpPr txBox="1"/>
          <p:nvPr/>
        </p:nvSpPr>
        <p:spPr>
          <a:xfrm>
            <a:off x="6765698" y="246690"/>
            <a:ext cx="516629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b="1" u="sng" dirty="0"/>
              <a:t>NO PERMITIDO </a:t>
            </a:r>
            <a:r>
              <a:rPr lang="es-CL" dirty="0"/>
              <a:t>	</a:t>
            </a:r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FACTURAS CON FORMA DE PAGO </a:t>
            </a:r>
            <a:r>
              <a:rPr lang="es-CL" b="1" dirty="0"/>
              <a:t>CRÉDITO</a:t>
            </a:r>
          </a:p>
          <a:p>
            <a:endParaRPr lang="es-C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PROGRAMAS DE FIDELIZACIÓN  </a:t>
            </a:r>
            <a:r>
              <a:rPr lang="es-CL" b="1" dirty="0"/>
              <a:t>ACUMULACIÓN DE PUNTOS </a:t>
            </a:r>
          </a:p>
          <a:p>
            <a:endParaRPr lang="es-C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/>
              <a:t>ADQUISICION DE BEBIBAS </a:t>
            </a:r>
            <a:r>
              <a:rPr lang="es-CL" b="1" dirty="0"/>
              <a:t>ALCOHOLICAS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/>
              <a:t>PAGOS CON TARJETAS DE CREDITO</a:t>
            </a:r>
            <a:r>
              <a:rPr lang="es-CL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BOLETAS  DE VENTAS  SIN DETALLE </a:t>
            </a:r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1FC007-222B-87B1-0947-9B9B014A2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558" y="917726"/>
            <a:ext cx="1750297" cy="1493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uadroTexto 6"/>
          <p:cNvSpPr txBox="1"/>
          <p:nvPr/>
        </p:nvSpPr>
        <p:spPr>
          <a:xfrm>
            <a:off x="679331" y="3105834"/>
            <a:ext cx="471747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b="1" dirty="0"/>
              <a:t>TODO LO QUE INCLUYA EL </a:t>
            </a:r>
            <a:r>
              <a:rPr lang="es-ES" sz="2500" b="1" dirty="0"/>
              <a:t>PROYECTO</a:t>
            </a:r>
            <a:r>
              <a:rPr lang="es-ES" b="1" dirty="0"/>
              <a:t> APROBADO.</a:t>
            </a:r>
            <a:endParaRPr lang="es-CL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2A7E450-3990-CCF5-57BD-49A6F842FF15}"/>
              </a:ext>
            </a:extLst>
          </p:cNvPr>
          <p:cNvSpPr txBox="1"/>
          <p:nvPr/>
        </p:nvSpPr>
        <p:spPr>
          <a:xfrm>
            <a:off x="-143436" y="5793397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chemeClr val="accent2">
                    <a:lumMod val="50000"/>
                  </a:schemeClr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DIRECCION DE ADMINISTRACION Y FINANZAS</a:t>
            </a:r>
            <a:endParaRPr lang="es-CL" sz="2400" dirty="0">
              <a:solidFill>
                <a:schemeClr val="accent2">
                  <a:lumMod val="50000"/>
                </a:schemeClr>
              </a:solidFill>
              <a:latin typeface="ADLaM Display" panose="020F0502020204030204" pitchFamily="2" charset="0"/>
              <a:ea typeface="ADLaM Display" panose="020F0502020204030204" pitchFamily="2" charset="0"/>
              <a:cs typeface="ADLaM Display" panose="020F0502020204030204" pitchFamily="2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61A69DD-4B5F-AE3C-FB81-B3904E7D4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141" y="508623"/>
            <a:ext cx="2158529" cy="2158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84910364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o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ppt/theme/themeOverride1.xml><?xml version="1.0" encoding="utf-8"?>
<a:themeOverride xmlns:a="http://schemas.openxmlformats.org/drawingml/2006/main">
  <a:clrScheme name="Boho">
    <a:dk1>
      <a:sysClr val="windowText" lastClr="000000"/>
    </a:dk1>
    <a:lt1>
      <a:sysClr val="window" lastClr="FFFFFF"/>
    </a:lt1>
    <a:dk2>
      <a:srgbClr val="323232"/>
    </a:dk2>
    <a:lt2>
      <a:srgbClr val="F4F1EF"/>
    </a:lt2>
    <a:accent1>
      <a:srgbClr val="8F4F58"/>
    </a:accent1>
    <a:accent2>
      <a:srgbClr val="D09182"/>
    </a:accent2>
    <a:accent3>
      <a:srgbClr val="C7A085"/>
    </a:accent3>
    <a:accent4>
      <a:srgbClr val="ADA085"/>
    </a:accent4>
    <a:accent5>
      <a:srgbClr val="5F787F"/>
    </a:accent5>
    <a:accent6>
      <a:srgbClr val="5A6768"/>
    </a:accent6>
    <a:hlink>
      <a:srgbClr val="A25872"/>
    </a:hlink>
    <a:folHlink>
      <a:srgbClr val="667A7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852</TotalTime>
  <Words>403</Words>
  <Application>Microsoft Office PowerPoint</Application>
  <PresentationFormat>Panorámica</PresentationFormat>
  <Paragraphs>93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ADLaM Display</vt:lpstr>
      <vt:lpstr>Arial</vt:lpstr>
      <vt:lpstr>Arial</vt:lpstr>
      <vt:lpstr>Avenir Next LT Pro</vt:lpstr>
      <vt:lpstr>Modern Love</vt:lpstr>
      <vt:lpstr>BohemianVTI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fabian palma valdes</dc:creator>
  <cp:lastModifiedBy>Francisca Miles Castillo</cp:lastModifiedBy>
  <cp:revision>24</cp:revision>
  <dcterms:created xsi:type="dcterms:W3CDTF">2022-12-04T17:05:28Z</dcterms:created>
  <dcterms:modified xsi:type="dcterms:W3CDTF">2026-08-18T19:48:35Z</dcterms:modified>
</cp:coreProperties>
</file>